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3"/>
  </p:notesMasterIdLst>
  <p:sldIdLst>
    <p:sldId id="269" r:id="rId2"/>
    <p:sldId id="270" r:id="rId3"/>
    <p:sldId id="258" r:id="rId4"/>
    <p:sldId id="260" r:id="rId5"/>
    <p:sldId id="265" r:id="rId6"/>
    <p:sldId id="266" r:id="rId7"/>
    <p:sldId id="264" r:id="rId8"/>
    <p:sldId id="261" r:id="rId9"/>
    <p:sldId id="267" r:id="rId10"/>
    <p:sldId id="268" r:id="rId11"/>
    <p:sldId id="271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83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3C556F5-4B86-4489-B900-494AE4452BF7}" type="doc">
      <dgm:prSet loTypeId="urn:microsoft.com/office/officeart/2016/7/layout/BasicLinearProcessNumbered" loCatId="process" qsTypeId="urn:microsoft.com/office/officeart/2005/8/quickstyle/simple2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C2B4804D-575E-464B-A51B-3085B429FD59}">
      <dgm:prSet/>
      <dgm:spPr/>
      <dgm:t>
        <a:bodyPr/>
        <a:lstStyle/>
        <a:p>
          <a:r>
            <a:rPr lang="lv-LV"/>
            <a:t>Register as business for Google - to find the business physical location</a:t>
          </a:r>
          <a:endParaRPr lang="en-US"/>
        </a:p>
      </dgm:t>
    </dgm:pt>
    <dgm:pt modelId="{EBBC6B62-0D55-46CC-B1D9-F922723A7DFD}" type="parTrans" cxnId="{1C1E2C9B-F23D-4737-8874-EAF91ECFBD29}">
      <dgm:prSet/>
      <dgm:spPr/>
      <dgm:t>
        <a:bodyPr/>
        <a:lstStyle/>
        <a:p>
          <a:endParaRPr lang="en-US"/>
        </a:p>
      </dgm:t>
    </dgm:pt>
    <dgm:pt modelId="{56B9093A-ABB8-4CD3-A89E-A99B93B74C0D}" type="sibTrans" cxnId="{1C1E2C9B-F23D-4737-8874-EAF91ECFBD29}">
      <dgm:prSet phldrT="1" phldr="0"/>
      <dgm:spPr/>
      <dgm:t>
        <a:bodyPr/>
        <a:lstStyle/>
        <a:p>
          <a:r>
            <a:rPr lang="en-US"/>
            <a:t>1</a:t>
          </a:r>
        </a:p>
      </dgm:t>
    </dgm:pt>
    <dgm:pt modelId="{6FDC093F-DB29-4FE1-9708-9D817D04AE28}">
      <dgm:prSet/>
      <dgm:spPr/>
      <dgm:t>
        <a:bodyPr/>
        <a:lstStyle/>
        <a:p>
          <a:r>
            <a:rPr lang="lv-LV"/>
            <a:t>Register site for Google Search Console</a:t>
          </a:r>
          <a:endParaRPr lang="en-US"/>
        </a:p>
      </dgm:t>
    </dgm:pt>
    <dgm:pt modelId="{8FE5DD5E-8631-46C2-9D4B-201CA841342C}" type="parTrans" cxnId="{E0F9D79E-E7CA-4850-856F-37E58011207F}">
      <dgm:prSet/>
      <dgm:spPr/>
      <dgm:t>
        <a:bodyPr/>
        <a:lstStyle/>
        <a:p>
          <a:endParaRPr lang="en-US"/>
        </a:p>
      </dgm:t>
    </dgm:pt>
    <dgm:pt modelId="{497529E8-C19A-48BB-B2AD-688B353B34C5}" type="sibTrans" cxnId="{E0F9D79E-E7CA-4850-856F-37E58011207F}">
      <dgm:prSet phldrT="2" phldr="0"/>
      <dgm:spPr/>
      <dgm:t>
        <a:bodyPr/>
        <a:lstStyle/>
        <a:p>
          <a:r>
            <a:rPr lang="en-US"/>
            <a:t>2</a:t>
          </a:r>
        </a:p>
      </dgm:t>
    </dgm:pt>
    <dgm:pt modelId="{F7E52210-7235-410A-A36D-401A32610D7B}">
      <dgm:prSet/>
      <dgm:spPr/>
      <dgm:t>
        <a:bodyPr/>
        <a:lstStyle/>
        <a:p>
          <a:r>
            <a:rPr lang="lv-LV" dirty="0"/>
            <a:t>Register/ verify for Google analytics and Ads</a:t>
          </a:r>
          <a:endParaRPr lang="en-US" dirty="0"/>
        </a:p>
      </dgm:t>
    </dgm:pt>
    <dgm:pt modelId="{4F093172-DCFF-45C9-B71B-F8E026036AAD}" type="parTrans" cxnId="{4A47BCFF-29C4-430A-B02E-6262925EC6E3}">
      <dgm:prSet/>
      <dgm:spPr/>
      <dgm:t>
        <a:bodyPr/>
        <a:lstStyle/>
        <a:p>
          <a:endParaRPr lang="en-US"/>
        </a:p>
      </dgm:t>
    </dgm:pt>
    <dgm:pt modelId="{33BA438B-8353-4F0D-AA5E-D260D5D2712C}" type="sibTrans" cxnId="{4A47BCFF-29C4-430A-B02E-6262925EC6E3}">
      <dgm:prSet phldrT="3" phldr="0"/>
      <dgm:spPr/>
      <dgm:t>
        <a:bodyPr/>
        <a:lstStyle/>
        <a:p>
          <a:r>
            <a:rPr lang="en-US"/>
            <a:t>3</a:t>
          </a:r>
        </a:p>
      </dgm:t>
    </dgm:pt>
    <dgm:pt modelId="{36281A98-749C-4B89-A8BE-9E3D6B670B48}">
      <dgm:prSet/>
      <dgm:spPr/>
      <dgm:t>
        <a:bodyPr/>
        <a:lstStyle/>
        <a:p>
          <a:r>
            <a:rPr lang="lv-LV"/>
            <a:t>Add the Google Tags in site to track visitors</a:t>
          </a:r>
          <a:endParaRPr lang="en-US"/>
        </a:p>
      </dgm:t>
    </dgm:pt>
    <dgm:pt modelId="{EA88CB37-2AEA-41B4-B89A-526074924190}" type="parTrans" cxnId="{A9736841-ED19-4DCF-A0A4-AE7682FC82D3}">
      <dgm:prSet/>
      <dgm:spPr/>
      <dgm:t>
        <a:bodyPr/>
        <a:lstStyle/>
        <a:p>
          <a:endParaRPr lang="en-US"/>
        </a:p>
      </dgm:t>
    </dgm:pt>
    <dgm:pt modelId="{A16E6847-A358-4877-959A-8158EB0427A9}" type="sibTrans" cxnId="{A9736841-ED19-4DCF-A0A4-AE7682FC82D3}">
      <dgm:prSet phldrT="4" phldr="0"/>
      <dgm:spPr/>
      <dgm:t>
        <a:bodyPr/>
        <a:lstStyle/>
        <a:p>
          <a:r>
            <a:rPr lang="en-US"/>
            <a:t>4</a:t>
          </a:r>
        </a:p>
      </dgm:t>
    </dgm:pt>
    <dgm:pt modelId="{2B0B1449-39D2-48AF-84C0-E972A93EE974}">
      <dgm:prSet/>
      <dgm:spPr/>
      <dgm:t>
        <a:bodyPr/>
        <a:lstStyle/>
        <a:p>
          <a:r>
            <a:rPr lang="lv-LV"/>
            <a:t>Also check if Facebook/ Meta Pixel also should be added – gives analytics</a:t>
          </a:r>
          <a:endParaRPr lang="en-US"/>
        </a:p>
      </dgm:t>
    </dgm:pt>
    <dgm:pt modelId="{8118CE68-E571-4806-8BBC-AA35E919B653}" type="parTrans" cxnId="{62B6B51B-2A0B-454C-8868-8E593A614C55}">
      <dgm:prSet/>
      <dgm:spPr/>
      <dgm:t>
        <a:bodyPr/>
        <a:lstStyle/>
        <a:p>
          <a:endParaRPr lang="en-US"/>
        </a:p>
      </dgm:t>
    </dgm:pt>
    <dgm:pt modelId="{B75B0A1D-DDA5-4B02-8171-F34C6E9C19EF}" type="sibTrans" cxnId="{62B6B51B-2A0B-454C-8868-8E593A614C55}">
      <dgm:prSet/>
      <dgm:spPr/>
      <dgm:t>
        <a:bodyPr/>
        <a:lstStyle/>
        <a:p>
          <a:endParaRPr lang="en-US"/>
        </a:p>
      </dgm:t>
    </dgm:pt>
    <dgm:pt modelId="{6968C35B-67D4-49D4-95E5-F767FA591FAF}">
      <dgm:prSet/>
      <dgm:spPr/>
      <dgm:t>
        <a:bodyPr/>
        <a:lstStyle/>
        <a:p>
          <a:r>
            <a:rPr lang="en-US"/>
            <a:t>Analytics Integration: Implement Google Analytics to track visitor behavior and site performance</a:t>
          </a:r>
        </a:p>
      </dgm:t>
    </dgm:pt>
    <dgm:pt modelId="{6530DCEE-6517-42CC-8D0E-70BBF011B2D8}" type="parTrans" cxnId="{174FB6A7-ED80-488A-8628-A292F7F2760F}">
      <dgm:prSet/>
      <dgm:spPr/>
      <dgm:t>
        <a:bodyPr/>
        <a:lstStyle/>
        <a:p>
          <a:endParaRPr lang="en-US"/>
        </a:p>
      </dgm:t>
    </dgm:pt>
    <dgm:pt modelId="{D50C4B95-31EA-497F-8F01-3DF8626951BD}" type="sibTrans" cxnId="{174FB6A7-ED80-488A-8628-A292F7F2760F}">
      <dgm:prSet phldrT="5" phldr="0"/>
      <dgm:spPr/>
      <dgm:t>
        <a:bodyPr/>
        <a:lstStyle/>
        <a:p>
          <a:r>
            <a:rPr lang="en-US"/>
            <a:t>5</a:t>
          </a:r>
        </a:p>
      </dgm:t>
    </dgm:pt>
    <dgm:pt modelId="{9E0A4099-DDA4-45DA-A4D3-14913E4F3AEB}">
      <dgm:prSet/>
      <dgm:spPr/>
      <dgm:t>
        <a:bodyPr/>
        <a:lstStyle/>
        <a:p>
          <a:r>
            <a:rPr lang="lv-LV"/>
            <a:t>Collect the booking information for later use</a:t>
          </a:r>
          <a:endParaRPr lang="en-US"/>
        </a:p>
      </dgm:t>
    </dgm:pt>
    <dgm:pt modelId="{6D925A31-7CE8-47F9-9AF9-37130558C4BF}" type="parTrans" cxnId="{686F8B2E-9EE4-4E8C-A5BE-C756A1BE7EF2}">
      <dgm:prSet/>
      <dgm:spPr/>
      <dgm:t>
        <a:bodyPr/>
        <a:lstStyle/>
        <a:p>
          <a:endParaRPr lang="en-US"/>
        </a:p>
      </dgm:t>
    </dgm:pt>
    <dgm:pt modelId="{CCD1CB46-A575-42A1-AEC1-73F8741E8D69}" type="sibTrans" cxnId="{686F8B2E-9EE4-4E8C-A5BE-C756A1BE7EF2}">
      <dgm:prSet phldrT="6" phldr="0"/>
      <dgm:spPr/>
      <dgm:t>
        <a:bodyPr/>
        <a:lstStyle/>
        <a:p>
          <a:r>
            <a:rPr lang="en-US"/>
            <a:t>6</a:t>
          </a:r>
        </a:p>
      </dgm:t>
    </dgm:pt>
    <dgm:pt modelId="{74292D48-B343-4DBA-BDA3-C6F0A02F8870}" type="pres">
      <dgm:prSet presAssocID="{C3C556F5-4B86-4489-B900-494AE4452BF7}" presName="Name0" presStyleCnt="0">
        <dgm:presLayoutVars>
          <dgm:animLvl val="lvl"/>
          <dgm:resizeHandles val="exact"/>
        </dgm:presLayoutVars>
      </dgm:prSet>
      <dgm:spPr/>
    </dgm:pt>
    <dgm:pt modelId="{ACA8D6A8-5581-4439-B67A-21E7543EC812}" type="pres">
      <dgm:prSet presAssocID="{C2B4804D-575E-464B-A51B-3085B429FD59}" presName="compositeNode" presStyleCnt="0">
        <dgm:presLayoutVars>
          <dgm:bulletEnabled val="1"/>
        </dgm:presLayoutVars>
      </dgm:prSet>
      <dgm:spPr/>
    </dgm:pt>
    <dgm:pt modelId="{606DCB80-964B-41C1-A47F-248F28D14165}" type="pres">
      <dgm:prSet presAssocID="{C2B4804D-575E-464B-A51B-3085B429FD59}" presName="bgRect" presStyleLbl="bgAccFollowNode1" presStyleIdx="0" presStyleCnt="6"/>
      <dgm:spPr/>
    </dgm:pt>
    <dgm:pt modelId="{5E8048E2-48B6-439F-A7F1-3A14DCF4EE07}" type="pres">
      <dgm:prSet presAssocID="{56B9093A-ABB8-4CD3-A89E-A99B93B74C0D}" presName="sibTransNodeCircle" presStyleLbl="alignNode1" presStyleIdx="0" presStyleCnt="12">
        <dgm:presLayoutVars>
          <dgm:chMax val="0"/>
          <dgm:bulletEnabled/>
        </dgm:presLayoutVars>
      </dgm:prSet>
      <dgm:spPr/>
    </dgm:pt>
    <dgm:pt modelId="{D1D93BFE-13C5-4BCD-8F20-B28F598FFE5C}" type="pres">
      <dgm:prSet presAssocID="{C2B4804D-575E-464B-A51B-3085B429FD59}" presName="bottomLine" presStyleLbl="alignNode1" presStyleIdx="1" presStyleCnt="12">
        <dgm:presLayoutVars/>
      </dgm:prSet>
      <dgm:spPr/>
    </dgm:pt>
    <dgm:pt modelId="{69BE90E1-ADE2-4098-B499-3A0E4A3D71F1}" type="pres">
      <dgm:prSet presAssocID="{C2B4804D-575E-464B-A51B-3085B429FD59}" presName="nodeText" presStyleLbl="bgAccFollowNode1" presStyleIdx="0" presStyleCnt="6">
        <dgm:presLayoutVars>
          <dgm:bulletEnabled val="1"/>
        </dgm:presLayoutVars>
      </dgm:prSet>
      <dgm:spPr/>
    </dgm:pt>
    <dgm:pt modelId="{63BA1EA1-960B-4B13-ACF8-498823F5C42F}" type="pres">
      <dgm:prSet presAssocID="{56B9093A-ABB8-4CD3-A89E-A99B93B74C0D}" presName="sibTrans" presStyleCnt="0"/>
      <dgm:spPr/>
    </dgm:pt>
    <dgm:pt modelId="{4E7D77E1-2458-47BB-8B0D-07B7F815A34B}" type="pres">
      <dgm:prSet presAssocID="{6FDC093F-DB29-4FE1-9708-9D817D04AE28}" presName="compositeNode" presStyleCnt="0">
        <dgm:presLayoutVars>
          <dgm:bulletEnabled val="1"/>
        </dgm:presLayoutVars>
      </dgm:prSet>
      <dgm:spPr/>
    </dgm:pt>
    <dgm:pt modelId="{A36269D2-B4FF-49CD-94D3-753596621B8E}" type="pres">
      <dgm:prSet presAssocID="{6FDC093F-DB29-4FE1-9708-9D817D04AE28}" presName="bgRect" presStyleLbl="bgAccFollowNode1" presStyleIdx="1" presStyleCnt="6"/>
      <dgm:spPr/>
    </dgm:pt>
    <dgm:pt modelId="{832A5962-DE05-4ADA-9D58-D7B3D2B246A7}" type="pres">
      <dgm:prSet presAssocID="{497529E8-C19A-48BB-B2AD-688B353B34C5}" presName="sibTransNodeCircle" presStyleLbl="alignNode1" presStyleIdx="2" presStyleCnt="12">
        <dgm:presLayoutVars>
          <dgm:chMax val="0"/>
          <dgm:bulletEnabled/>
        </dgm:presLayoutVars>
      </dgm:prSet>
      <dgm:spPr/>
    </dgm:pt>
    <dgm:pt modelId="{EF178744-731E-41FD-872A-F1BE1C24BFC2}" type="pres">
      <dgm:prSet presAssocID="{6FDC093F-DB29-4FE1-9708-9D817D04AE28}" presName="bottomLine" presStyleLbl="alignNode1" presStyleIdx="3" presStyleCnt="12">
        <dgm:presLayoutVars/>
      </dgm:prSet>
      <dgm:spPr/>
    </dgm:pt>
    <dgm:pt modelId="{50DAC2A3-F917-45D4-8598-86D3D7FF8B52}" type="pres">
      <dgm:prSet presAssocID="{6FDC093F-DB29-4FE1-9708-9D817D04AE28}" presName="nodeText" presStyleLbl="bgAccFollowNode1" presStyleIdx="1" presStyleCnt="6">
        <dgm:presLayoutVars>
          <dgm:bulletEnabled val="1"/>
        </dgm:presLayoutVars>
      </dgm:prSet>
      <dgm:spPr/>
    </dgm:pt>
    <dgm:pt modelId="{5BAC4D87-1DBD-4CF6-9561-101C099E20D9}" type="pres">
      <dgm:prSet presAssocID="{497529E8-C19A-48BB-B2AD-688B353B34C5}" presName="sibTrans" presStyleCnt="0"/>
      <dgm:spPr/>
    </dgm:pt>
    <dgm:pt modelId="{553BA3B9-AC02-4DF9-B6EC-493D7CFC9E9C}" type="pres">
      <dgm:prSet presAssocID="{F7E52210-7235-410A-A36D-401A32610D7B}" presName="compositeNode" presStyleCnt="0">
        <dgm:presLayoutVars>
          <dgm:bulletEnabled val="1"/>
        </dgm:presLayoutVars>
      </dgm:prSet>
      <dgm:spPr/>
    </dgm:pt>
    <dgm:pt modelId="{FEF298C9-40A3-4FAF-8D80-E0ED03CD7C5A}" type="pres">
      <dgm:prSet presAssocID="{F7E52210-7235-410A-A36D-401A32610D7B}" presName="bgRect" presStyleLbl="bgAccFollowNode1" presStyleIdx="2" presStyleCnt="6"/>
      <dgm:spPr/>
    </dgm:pt>
    <dgm:pt modelId="{3C904390-E290-43DC-847A-ECDC873592A7}" type="pres">
      <dgm:prSet presAssocID="{33BA438B-8353-4F0D-AA5E-D260D5D2712C}" presName="sibTransNodeCircle" presStyleLbl="alignNode1" presStyleIdx="4" presStyleCnt="12">
        <dgm:presLayoutVars>
          <dgm:chMax val="0"/>
          <dgm:bulletEnabled/>
        </dgm:presLayoutVars>
      </dgm:prSet>
      <dgm:spPr/>
    </dgm:pt>
    <dgm:pt modelId="{D50A7BEF-D7B8-4A58-B189-C1874D4AF1E1}" type="pres">
      <dgm:prSet presAssocID="{F7E52210-7235-410A-A36D-401A32610D7B}" presName="bottomLine" presStyleLbl="alignNode1" presStyleIdx="5" presStyleCnt="12">
        <dgm:presLayoutVars/>
      </dgm:prSet>
      <dgm:spPr/>
    </dgm:pt>
    <dgm:pt modelId="{7E5D8D6B-F683-477E-A6AA-98516CDDB05D}" type="pres">
      <dgm:prSet presAssocID="{F7E52210-7235-410A-A36D-401A32610D7B}" presName="nodeText" presStyleLbl="bgAccFollowNode1" presStyleIdx="2" presStyleCnt="6">
        <dgm:presLayoutVars>
          <dgm:bulletEnabled val="1"/>
        </dgm:presLayoutVars>
      </dgm:prSet>
      <dgm:spPr/>
    </dgm:pt>
    <dgm:pt modelId="{09725611-5442-41ED-8037-7BCC7E2625D4}" type="pres">
      <dgm:prSet presAssocID="{33BA438B-8353-4F0D-AA5E-D260D5D2712C}" presName="sibTrans" presStyleCnt="0"/>
      <dgm:spPr/>
    </dgm:pt>
    <dgm:pt modelId="{0A45C956-CC9E-4E21-934A-94E8CD4B994C}" type="pres">
      <dgm:prSet presAssocID="{36281A98-749C-4B89-A8BE-9E3D6B670B48}" presName="compositeNode" presStyleCnt="0">
        <dgm:presLayoutVars>
          <dgm:bulletEnabled val="1"/>
        </dgm:presLayoutVars>
      </dgm:prSet>
      <dgm:spPr/>
    </dgm:pt>
    <dgm:pt modelId="{0326125D-3C80-45FE-8207-0CC10DBB73E4}" type="pres">
      <dgm:prSet presAssocID="{36281A98-749C-4B89-A8BE-9E3D6B670B48}" presName="bgRect" presStyleLbl="bgAccFollowNode1" presStyleIdx="3" presStyleCnt="6"/>
      <dgm:spPr/>
    </dgm:pt>
    <dgm:pt modelId="{271B45C7-E2BC-4C10-A3FE-267BCA9B5228}" type="pres">
      <dgm:prSet presAssocID="{A16E6847-A358-4877-959A-8158EB0427A9}" presName="sibTransNodeCircle" presStyleLbl="alignNode1" presStyleIdx="6" presStyleCnt="12">
        <dgm:presLayoutVars>
          <dgm:chMax val="0"/>
          <dgm:bulletEnabled/>
        </dgm:presLayoutVars>
      </dgm:prSet>
      <dgm:spPr/>
    </dgm:pt>
    <dgm:pt modelId="{9B151416-A06E-474F-980C-76CE65E83C06}" type="pres">
      <dgm:prSet presAssocID="{36281A98-749C-4B89-A8BE-9E3D6B670B48}" presName="bottomLine" presStyleLbl="alignNode1" presStyleIdx="7" presStyleCnt="12">
        <dgm:presLayoutVars/>
      </dgm:prSet>
      <dgm:spPr/>
    </dgm:pt>
    <dgm:pt modelId="{24C32283-0CC2-4B81-BFB1-3A99AA3093C9}" type="pres">
      <dgm:prSet presAssocID="{36281A98-749C-4B89-A8BE-9E3D6B670B48}" presName="nodeText" presStyleLbl="bgAccFollowNode1" presStyleIdx="3" presStyleCnt="6">
        <dgm:presLayoutVars>
          <dgm:bulletEnabled val="1"/>
        </dgm:presLayoutVars>
      </dgm:prSet>
      <dgm:spPr/>
    </dgm:pt>
    <dgm:pt modelId="{A3DC97A6-10C9-45B4-A1A4-76E3F7094252}" type="pres">
      <dgm:prSet presAssocID="{A16E6847-A358-4877-959A-8158EB0427A9}" presName="sibTrans" presStyleCnt="0"/>
      <dgm:spPr/>
    </dgm:pt>
    <dgm:pt modelId="{7161D33A-4832-4F45-8351-7704B59ADF48}" type="pres">
      <dgm:prSet presAssocID="{6968C35B-67D4-49D4-95E5-F767FA591FAF}" presName="compositeNode" presStyleCnt="0">
        <dgm:presLayoutVars>
          <dgm:bulletEnabled val="1"/>
        </dgm:presLayoutVars>
      </dgm:prSet>
      <dgm:spPr/>
    </dgm:pt>
    <dgm:pt modelId="{2577F836-DAA4-47A4-919C-EEFB3242F7DD}" type="pres">
      <dgm:prSet presAssocID="{6968C35B-67D4-49D4-95E5-F767FA591FAF}" presName="bgRect" presStyleLbl="bgAccFollowNode1" presStyleIdx="4" presStyleCnt="6"/>
      <dgm:spPr/>
    </dgm:pt>
    <dgm:pt modelId="{4DE6D6F1-CA14-4CA9-8A37-0DD3C1DCEE7F}" type="pres">
      <dgm:prSet presAssocID="{D50C4B95-31EA-497F-8F01-3DF8626951BD}" presName="sibTransNodeCircle" presStyleLbl="alignNode1" presStyleIdx="8" presStyleCnt="12">
        <dgm:presLayoutVars>
          <dgm:chMax val="0"/>
          <dgm:bulletEnabled/>
        </dgm:presLayoutVars>
      </dgm:prSet>
      <dgm:spPr/>
    </dgm:pt>
    <dgm:pt modelId="{2ACE4B38-2581-42E9-ACF2-EF7B2DBAACE9}" type="pres">
      <dgm:prSet presAssocID="{6968C35B-67D4-49D4-95E5-F767FA591FAF}" presName="bottomLine" presStyleLbl="alignNode1" presStyleIdx="9" presStyleCnt="12">
        <dgm:presLayoutVars/>
      </dgm:prSet>
      <dgm:spPr/>
    </dgm:pt>
    <dgm:pt modelId="{DE82C192-AB16-4F62-A6C9-A08FB89DA393}" type="pres">
      <dgm:prSet presAssocID="{6968C35B-67D4-49D4-95E5-F767FA591FAF}" presName="nodeText" presStyleLbl="bgAccFollowNode1" presStyleIdx="4" presStyleCnt="6">
        <dgm:presLayoutVars>
          <dgm:bulletEnabled val="1"/>
        </dgm:presLayoutVars>
      </dgm:prSet>
      <dgm:spPr/>
    </dgm:pt>
    <dgm:pt modelId="{8442F1E8-C1C0-4757-BE20-D4B386FA962D}" type="pres">
      <dgm:prSet presAssocID="{D50C4B95-31EA-497F-8F01-3DF8626951BD}" presName="sibTrans" presStyleCnt="0"/>
      <dgm:spPr/>
    </dgm:pt>
    <dgm:pt modelId="{B3B6A307-40BC-4CD5-ADD2-E5C7E9BAF46C}" type="pres">
      <dgm:prSet presAssocID="{9E0A4099-DDA4-45DA-A4D3-14913E4F3AEB}" presName="compositeNode" presStyleCnt="0">
        <dgm:presLayoutVars>
          <dgm:bulletEnabled val="1"/>
        </dgm:presLayoutVars>
      </dgm:prSet>
      <dgm:spPr/>
    </dgm:pt>
    <dgm:pt modelId="{2B677CDE-25EC-42BE-ADAD-118E2472E33D}" type="pres">
      <dgm:prSet presAssocID="{9E0A4099-DDA4-45DA-A4D3-14913E4F3AEB}" presName="bgRect" presStyleLbl="bgAccFollowNode1" presStyleIdx="5" presStyleCnt="6"/>
      <dgm:spPr/>
    </dgm:pt>
    <dgm:pt modelId="{DCDBBB8A-2272-4733-89B1-A8274EA5FC22}" type="pres">
      <dgm:prSet presAssocID="{CCD1CB46-A575-42A1-AEC1-73F8741E8D69}" presName="sibTransNodeCircle" presStyleLbl="alignNode1" presStyleIdx="10" presStyleCnt="12">
        <dgm:presLayoutVars>
          <dgm:chMax val="0"/>
          <dgm:bulletEnabled/>
        </dgm:presLayoutVars>
      </dgm:prSet>
      <dgm:spPr/>
    </dgm:pt>
    <dgm:pt modelId="{CA2FF6C9-5EE0-4FBE-88AE-6487CE96CC7D}" type="pres">
      <dgm:prSet presAssocID="{9E0A4099-DDA4-45DA-A4D3-14913E4F3AEB}" presName="bottomLine" presStyleLbl="alignNode1" presStyleIdx="11" presStyleCnt="12">
        <dgm:presLayoutVars/>
      </dgm:prSet>
      <dgm:spPr/>
    </dgm:pt>
    <dgm:pt modelId="{01EB48B7-42F4-4A73-954A-B787913B8F8C}" type="pres">
      <dgm:prSet presAssocID="{9E0A4099-DDA4-45DA-A4D3-14913E4F3AEB}" presName="nodeText" presStyleLbl="bgAccFollowNode1" presStyleIdx="5" presStyleCnt="6">
        <dgm:presLayoutVars>
          <dgm:bulletEnabled val="1"/>
        </dgm:presLayoutVars>
      </dgm:prSet>
      <dgm:spPr/>
    </dgm:pt>
  </dgm:ptLst>
  <dgm:cxnLst>
    <dgm:cxn modelId="{72114402-AE5B-4BA0-A33E-EF7AF7E97667}" type="presOf" srcId="{6FDC093F-DB29-4FE1-9708-9D817D04AE28}" destId="{A36269D2-B4FF-49CD-94D3-753596621B8E}" srcOrd="0" destOrd="0" presId="urn:microsoft.com/office/officeart/2016/7/layout/BasicLinearProcessNumbered"/>
    <dgm:cxn modelId="{62B6B51B-2A0B-454C-8868-8E593A614C55}" srcId="{36281A98-749C-4B89-A8BE-9E3D6B670B48}" destId="{2B0B1449-39D2-48AF-84C0-E972A93EE974}" srcOrd="0" destOrd="0" parTransId="{8118CE68-E571-4806-8BBC-AA35E919B653}" sibTransId="{B75B0A1D-DDA5-4B02-8171-F34C6E9C19EF}"/>
    <dgm:cxn modelId="{686F8B2E-9EE4-4E8C-A5BE-C756A1BE7EF2}" srcId="{C3C556F5-4B86-4489-B900-494AE4452BF7}" destId="{9E0A4099-DDA4-45DA-A4D3-14913E4F3AEB}" srcOrd="5" destOrd="0" parTransId="{6D925A31-7CE8-47F9-9AF9-37130558C4BF}" sibTransId="{CCD1CB46-A575-42A1-AEC1-73F8741E8D69}"/>
    <dgm:cxn modelId="{3DEA6C2F-763B-4AF7-98C5-84911D82C7AA}" type="presOf" srcId="{56B9093A-ABB8-4CD3-A89E-A99B93B74C0D}" destId="{5E8048E2-48B6-439F-A7F1-3A14DCF4EE07}" srcOrd="0" destOrd="0" presId="urn:microsoft.com/office/officeart/2016/7/layout/BasicLinearProcessNumbered"/>
    <dgm:cxn modelId="{ECA66D60-10EF-4380-ABCE-C2C41EB5730B}" type="presOf" srcId="{C3C556F5-4B86-4489-B900-494AE4452BF7}" destId="{74292D48-B343-4DBA-BDA3-C6F0A02F8870}" srcOrd="0" destOrd="0" presId="urn:microsoft.com/office/officeart/2016/7/layout/BasicLinearProcessNumbered"/>
    <dgm:cxn modelId="{A9736841-ED19-4DCF-A0A4-AE7682FC82D3}" srcId="{C3C556F5-4B86-4489-B900-494AE4452BF7}" destId="{36281A98-749C-4B89-A8BE-9E3D6B670B48}" srcOrd="3" destOrd="0" parTransId="{EA88CB37-2AEA-41B4-B89A-526074924190}" sibTransId="{A16E6847-A358-4877-959A-8158EB0427A9}"/>
    <dgm:cxn modelId="{D6DEEB42-5255-4515-857B-74A5AD3E62E5}" type="presOf" srcId="{9E0A4099-DDA4-45DA-A4D3-14913E4F3AEB}" destId="{2B677CDE-25EC-42BE-ADAD-118E2472E33D}" srcOrd="0" destOrd="0" presId="urn:microsoft.com/office/officeart/2016/7/layout/BasicLinearProcessNumbered"/>
    <dgm:cxn modelId="{35CFEF49-BD4E-47E2-825D-DC44BEF4EC04}" type="presOf" srcId="{D50C4B95-31EA-497F-8F01-3DF8626951BD}" destId="{4DE6D6F1-CA14-4CA9-8A37-0DD3C1DCEE7F}" srcOrd="0" destOrd="0" presId="urn:microsoft.com/office/officeart/2016/7/layout/BasicLinearProcessNumbered"/>
    <dgm:cxn modelId="{9B55B64A-2866-400C-8406-F31427ABE532}" type="presOf" srcId="{CCD1CB46-A575-42A1-AEC1-73F8741E8D69}" destId="{DCDBBB8A-2272-4733-89B1-A8274EA5FC22}" srcOrd="0" destOrd="0" presId="urn:microsoft.com/office/officeart/2016/7/layout/BasicLinearProcessNumbered"/>
    <dgm:cxn modelId="{61597457-16DB-45C2-9EA3-57236D5EE2D6}" type="presOf" srcId="{6FDC093F-DB29-4FE1-9708-9D817D04AE28}" destId="{50DAC2A3-F917-45D4-8598-86D3D7FF8B52}" srcOrd="1" destOrd="0" presId="urn:microsoft.com/office/officeart/2016/7/layout/BasicLinearProcessNumbered"/>
    <dgm:cxn modelId="{DBA52880-B7E0-4CB6-BF47-330106D26104}" type="presOf" srcId="{9E0A4099-DDA4-45DA-A4D3-14913E4F3AEB}" destId="{01EB48B7-42F4-4A73-954A-B787913B8F8C}" srcOrd="1" destOrd="0" presId="urn:microsoft.com/office/officeart/2016/7/layout/BasicLinearProcessNumbered"/>
    <dgm:cxn modelId="{78E42089-7581-4F36-A931-3FE567FB6058}" type="presOf" srcId="{36281A98-749C-4B89-A8BE-9E3D6B670B48}" destId="{0326125D-3C80-45FE-8207-0CC10DBB73E4}" srcOrd="0" destOrd="0" presId="urn:microsoft.com/office/officeart/2016/7/layout/BasicLinearProcessNumbered"/>
    <dgm:cxn modelId="{DD8FC894-8389-42A4-A051-27B74FB1C16F}" type="presOf" srcId="{A16E6847-A358-4877-959A-8158EB0427A9}" destId="{271B45C7-E2BC-4C10-A3FE-267BCA9B5228}" srcOrd="0" destOrd="0" presId="urn:microsoft.com/office/officeart/2016/7/layout/BasicLinearProcessNumbered"/>
    <dgm:cxn modelId="{1C1E2C9B-F23D-4737-8874-EAF91ECFBD29}" srcId="{C3C556F5-4B86-4489-B900-494AE4452BF7}" destId="{C2B4804D-575E-464B-A51B-3085B429FD59}" srcOrd="0" destOrd="0" parTransId="{EBBC6B62-0D55-46CC-B1D9-F922723A7DFD}" sibTransId="{56B9093A-ABB8-4CD3-A89E-A99B93B74C0D}"/>
    <dgm:cxn modelId="{E0F9D79E-E7CA-4850-856F-37E58011207F}" srcId="{C3C556F5-4B86-4489-B900-494AE4452BF7}" destId="{6FDC093F-DB29-4FE1-9708-9D817D04AE28}" srcOrd="1" destOrd="0" parTransId="{8FE5DD5E-8631-46C2-9D4B-201CA841342C}" sibTransId="{497529E8-C19A-48BB-B2AD-688B353B34C5}"/>
    <dgm:cxn modelId="{174FB6A7-ED80-488A-8628-A292F7F2760F}" srcId="{C3C556F5-4B86-4489-B900-494AE4452BF7}" destId="{6968C35B-67D4-49D4-95E5-F767FA591FAF}" srcOrd="4" destOrd="0" parTransId="{6530DCEE-6517-42CC-8D0E-70BBF011B2D8}" sibTransId="{D50C4B95-31EA-497F-8F01-3DF8626951BD}"/>
    <dgm:cxn modelId="{B2EB96A8-6D80-4DCC-B7AD-5088F29E03D1}" type="presOf" srcId="{6968C35B-67D4-49D4-95E5-F767FA591FAF}" destId="{2577F836-DAA4-47A4-919C-EEFB3242F7DD}" srcOrd="0" destOrd="0" presId="urn:microsoft.com/office/officeart/2016/7/layout/BasicLinearProcessNumbered"/>
    <dgm:cxn modelId="{BC2E67B3-805A-4281-9176-A3765068FEA6}" type="presOf" srcId="{36281A98-749C-4B89-A8BE-9E3D6B670B48}" destId="{24C32283-0CC2-4B81-BFB1-3A99AA3093C9}" srcOrd="1" destOrd="0" presId="urn:microsoft.com/office/officeart/2016/7/layout/BasicLinearProcessNumbered"/>
    <dgm:cxn modelId="{DE86FAB7-173E-43E0-9A7C-EF5BD91DFCE3}" type="presOf" srcId="{C2B4804D-575E-464B-A51B-3085B429FD59}" destId="{606DCB80-964B-41C1-A47F-248F28D14165}" srcOrd="0" destOrd="0" presId="urn:microsoft.com/office/officeart/2016/7/layout/BasicLinearProcessNumbered"/>
    <dgm:cxn modelId="{464E55C8-CC61-4124-9170-BD0461BC55D7}" type="presOf" srcId="{F7E52210-7235-410A-A36D-401A32610D7B}" destId="{FEF298C9-40A3-4FAF-8D80-E0ED03CD7C5A}" srcOrd="0" destOrd="0" presId="urn:microsoft.com/office/officeart/2016/7/layout/BasicLinearProcessNumbered"/>
    <dgm:cxn modelId="{BB4AA0D6-8020-4E40-96A5-2FDBC821D8AE}" type="presOf" srcId="{F7E52210-7235-410A-A36D-401A32610D7B}" destId="{7E5D8D6B-F683-477E-A6AA-98516CDDB05D}" srcOrd="1" destOrd="0" presId="urn:microsoft.com/office/officeart/2016/7/layout/BasicLinearProcessNumbered"/>
    <dgm:cxn modelId="{BC7E8CD8-360B-4D06-BA63-02878B04954A}" type="presOf" srcId="{C2B4804D-575E-464B-A51B-3085B429FD59}" destId="{69BE90E1-ADE2-4098-B499-3A0E4A3D71F1}" srcOrd="1" destOrd="0" presId="urn:microsoft.com/office/officeart/2016/7/layout/BasicLinearProcessNumbered"/>
    <dgm:cxn modelId="{202A81DF-8270-4A33-B3FF-171242D3D3BA}" type="presOf" srcId="{2B0B1449-39D2-48AF-84C0-E972A93EE974}" destId="{24C32283-0CC2-4B81-BFB1-3A99AA3093C9}" srcOrd="0" destOrd="1" presId="urn:microsoft.com/office/officeart/2016/7/layout/BasicLinearProcessNumbered"/>
    <dgm:cxn modelId="{FEAF16E3-14A6-4044-BC6F-88539711A9C6}" type="presOf" srcId="{497529E8-C19A-48BB-B2AD-688B353B34C5}" destId="{832A5962-DE05-4ADA-9D58-D7B3D2B246A7}" srcOrd="0" destOrd="0" presId="urn:microsoft.com/office/officeart/2016/7/layout/BasicLinearProcessNumbered"/>
    <dgm:cxn modelId="{1B5477EA-6300-44DB-BFFA-D546A4014B91}" type="presOf" srcId="{6968C35B-67D4-49D4-95E5-F767FA591FAF}" destId="{DE82C192-AB16-4F62-A6C9-A08FB89DA393}" srcOrd="1" destOrd="0" presId="urn:microsoft.com/office/officeart/2016/7/layout/BasicLinearProcessNumbered"/>
    <dgm:cxn modelId="{FBFEA3ED-5781-48F0-A08D-52B12E29BB85}" type="presOf" srcId="{33BA438B-8353-4F0D-AA5E-D260D5D2712C}" destId="{3C904390-E290-43DC-847A-ECDC873592A7}" srcOrd="0" destOrd="0" presId="urn:microsoft.com/office/officeart/2016/7/layout/BasicLinearProcessNumbered"/>
    <dgm:cxn modelId="{4A47BCFF-29C4-430A-B02E-6262925EC6E3}" srcId="{C3C556F5-4B86-4489-B900-494AE4452BF7}" destId="{F7E52210-7235-410A-A36D-401A32610D7B}" srcOrd="2" destOrd="0" parTransId="{4F093172-DCFF-45C9-B71B-F8E026036AAD}" sibTransId="{33BA438B-8353-4F0D-AA5E-D260D5D2712C}"/>
    <dgm:cxn modelId="{29361BA0-9264-4A4D-B388-63BE2507BAE7}" type="presParOf" srcId="{74292D48-B343-4DBA-BDA3-C6F0A02F8870}" destId="{ACA8D6A8-5581-4439-B67A-21E7543EC812}" srcOrd="0" destOrd="0" presId="urn:microsoft.com/office/officeart/2016/7/layout/BasicLinearProcessNumbered"/>
    <dgm:cxn modelId="{9D8C4D8A-B3EC-4489-8AA4-3B1B05873590}" type="presParOf" srcId="{ACA8D6A8-5581-4439-B67A-21E7543EC812}" destId="{606DCB80-964B-41C1-A47F-248F28D14165}" srcOrd="0" destOrd="0" presId="urn:microsoft.com/office/officeart/2016/7/layout/BasicLinearProcessNumbered"/>
    <dgm:cxn modelId="{B450D3EF-4F7A-43D4-B1B0-A0C0A9DD971A}" type="presParOf" srcId="{ACA8D6A8-5581-4439-B67A-21E7543EC812}" destId="{5E8048E2-48B6-439F-A7F1-3A14DCF4EE07}" srcOrd="1" destOrd="0" presId="urn:microsoft.com/office/officeart/2016/7/layout/BasicLinearProcessNumbered"/>
    <dgm:cxn modelId="{0E5267EB-C81B-4AC9-ADD1-9C430EC1E033}" type="presParOf" srcId="{ACA8D6A8-5581-4439-B67A-21E7543EC812}" destId="{D1D93BFE-13C5-4BCD-8F20-B28F598FFE5C}" srcOrd="2" destOrd="0" presId="urn:microsoft.com/office/officeart/2016/7/layout/BasicLinearProcessNumbered"/>
    <dgm:cxn modelId="{19CF3C12-3D1B-4122-A015-FE83A5C556EF}" type="presParOf" srcId="{ACA8D6A8-5581-4439-B67A-21E7543EC812}" destId="{69BE90E1-ADE2-4098-B499-3A0E4A3D71F1}" srcOrd="3" destOrd="0" presId="urn:microsoft.com/office/officeart/2016/7/layout/BasicLinearProcessNumbered"/>
    <dgm:cxn modelId="{37FD4B24-D6DB-4F68-A3E5-F5A67B60B8E3}" type="presParOf" srcId="{74292D48-B343-4DBA-BDA3-C6F0A02F8870}" destId="{63BA1EA1-960B-4B13-ACF8-498823F5C42F}" srcOrd="1" destOrd="0" presId="urn:microsoft.com/office/officeart/2016/7/layout/BasicLinearProcessNumbered"/>
    <dgm:cxn modelId="{6807B04C-6CDC-493B-8041-8E5ED665EC3A}" type="presParOf" srcId="{74292D48-B343-4DBA-BDA3-C6F0A02F8870}" destId="{4E7D77E1-2458-47BB-8B0D-07B7F815A34B}" srcOrd="2" destOrd="0" presId="urn:microsoft.com/office/officeart/2016/7/layout/BasicLinearProcessNumbered"/>
    <dgm:cxn modelId="{9B402E71-4CC7-4663-B08E-83CA19234A89}" type="presParOf" srcId="{4E7D77E1-2458-47BB-8B0D-07B7F815A34B}" destId="{A36269D2-B4FF-49CD-94D3-753596621B8E}" srcOrd="0" destOrd="0" presId="urn:microsoft.com/office/officeart/2016/7/layout/BasicLinearProcessNumbered"/>
    <dgm:cxn modelId="{6390097C-B6BA-4D60-BD8C-2B271F13207F}" type="presParOf" srcId="{4E7D77E1-2458-47BB-8B0D-07B7F815A34B}" destId="{832A5962-DE05-4ADA-9D58-D7B3D2B246A7}" srcOrd="1" destOrd="0" presId="urn:microsoft.com/office/officeart/2016/7/layout/BasicLinearProcessNumbered"/>
    <dgm:cxn modelId="{E691ABBF-B51A-44CB-9A00-9EA4A245482A}" type="presParOf" srcId="{4E7D77E1-2458-47BB-8B0D-07B7F815A34B}" destId="{EF178744-731E-41FD-872A-F1BE1C24BFC2}" srcOrd="2" destOrd="0" presId="urn:microsoft.com/office/officeart/2016/7/layout/BasicLinearProcessNumbered"/>
    <dgm:cxn modelId="{8226B34A-7294-4E67-9648-509F7888347E}" type="presParOf" srcId="{4E7D77E1-2458-47BB-8B0D-07B7F815A34B}" destId="{50DAC2A3-F917-45D4-8598-86D3D7FF8B52}" srcOrd="3" destOrd="0" presId="urn:microsoft.com/office/officeart/2016/7/layout/BasicLinearProcessNumbered"/>
    <dgm:cxn modelId="{B33CBC2F-9BA0-43BB-90AD-D997FFADD289}" type="presParOf" srcId="{74292D48-B343-4DBA-BDA3-C6F0A02F8870}" destId="{5BAC4D87-1DBD-4CF6-9561-101C099E20D9}" srcOrd="3" destOrd="0" presId="urn:microsoft.com/office/officeart/2016/7/layout/BasicLinearProcessNumbered"/>
    <dgm:cxn modelId="{4576EBEC-08E5-4962-AF79-B41C546AE17E}" type="presParOf" srcId="{74292D48-B343-4DBA-BDA3-C6F0A02F8870}" destId="{553BA3B9-AC02-4DF9-B6EC-493D7CFC9E9C}" srcOrd="4" destOrd="0" presId="urn:microsoft.com/office/officeart/2016/7/layout/BasicLinearProcessNumbered"/>
    <dgm:cxn modelId="{94E8DE13-81F8-4982-AE80-9CD48732CCE1}" type="presParOf" srcId="{553BA3B9-AC02-4DF9-B6EC-493D7CFC9E9C}" destId="{FEF298C9-40A3-4FAF-8D80-E0ED03CD7C5A}" srcOrd="0" destOrd="0" presId="urn:microsoft.com/office/officeart/2016/7/layout/BasicLinearProcessNumbered"/>
    <dgm:cxn modelId="{E4071087-70EA-4D46-B4F5-20B47B69D6E7}" type="presParOf" srcId="{553BA3B9-AC02-4DF9-B6EC-493D7CFC9E9C}" destId="{3C904390-E290-43DC-847A-ECDC873592A7}" srcOrd="1" destOrd="0" presId="urn:microsoft.com/office/officeart/2016/7/layout/BasicLinearProcessNumbered"/>
    <dgm:cxn modelId="{C907FF4D-6199-4C41-B0CC-A73EBB3AE4BB}" type="presParOf" srcId="{553BA3B9-AC02-4DF9-B6EC-493D7CFC9E9C}" destId="{D50A7BEF-D7B8-4A58-B189-C1874D4AF1E1}" srcOrd="2" destOrd="0" presId="urn:microsoft.com/office/officeart/2016/7/layout/BasicLinearProcessNumbered"/>
    <dgm:cxn modelId="{BFFC1268-94E0-44A5-9A77-92EC377BE283}" type="presParOf" srcId="{553BA3B9-AC02-4DF9-B6EC-493D7CFC9E9C}" destId="{7E5D8D6B-F683-477E-A6AA-98516CDDB05D}" srcOrd="3" destOrd="0" presId="urn:microsoft.com/office/officeart/2016/7/layout/BasicLinearProcessNumbered"/>
    <dgm:cxn modelId="{BBF96993-5B65-4C15-A2CB-4B0C29150B5C}" type="presParOf" srcId="{74292D48-B343-4DBA-BDA3-C6F0A02F8870}" destId="{09725611-5442-41ED-8037-7BCC7E2625D4}" srcOrd="5" destOrd="0" presId="urn:microsoft.com/office/officeart/2016/7/layout/BasicLinearProcessNumbered"/>
    <dgm:cxn modelId="{8F649015-A246-41D5-91CD-AC4F33BFD0A5}" type="presParOf" srcId="{74292D48-B343-4DBA-BDA3-C6F0A02F8870}" destId="{0A45C956-CC9E-4E21-934A-94E8CD4B994C}" srcOrd="6" destOrd="0" presId="urn:microsoft.com/office/officeart/2016/7/layout/BasicLinearProcessNumbered"/>
    <dgm:cxn modelId="{4815E456-7319-4172-A206-1E6F4631A177}" type="presParOf" srcId="{0A45C956-CC9E-4E21-934A-94E8CD4B994C}" destId="{0326125D-3C80-45FE-8207-0CC10DBB73E4}" srcOrd="0" destOrd="0" presId="urn:microsoft.com/office/officeart/2016/7/layout/BasicLinearProcessNumbered"/>
    <dgm:cxn modelId="{76296E17-1638-4335-92FE-E494A1D129B5}" type="presParOf" srcId="{0A45C956-CC9E-4E21-934A-94E8CD4B994C}" destId="{271B45C7-E2BC-4C10-A3FE-267BCA9B5228}" srcOrd="1" destOrd="0" presId="urn:microsoft.com/office/officeart/2016/7/layout/BasicLinearProcessNumbered"/>
    <dgm:cxn modelId="{2BF59F0A-BAAF-4167-B996-F4E17C1AC0C1}" type="presParOf" srcId="{0A45C956-CC9E-4E21-934A-94E8CD4B994C}" destId="{9B151416-A06E-474F-980C-76CE65E83C06}" srcOrd="2" destOrd="0" presId="urn:microsoft.com/office/officeart/2016/7/layout/BasicLinearProcessNumbered"/>
    <dgm:cxn modelId="{70164B7E-ABD8-4F3B-B95B-FC2817E56DD3}" type="presParOf" srcId="{0A45C956-CC9E-4E21-934A-94E8CD4B994C}" destId="{24C32283-0CC2-4B81-BFB1-3A99AA3093C9}" srcOrd="3" destOrd="0" presId="urn:microsoft.com/office/officeart/2016/7/layout/BasicLinearProcessNumbered"/>
    <dgm:cxn modelId="{225E9EA6-1E29-4FF3-B92C-76AC8EE52D9E}" type="presParOf" srcId="{74292D48-B343-4DBA-BDA3-C6F0A02F8870}" destId="{A3DC97A6-10C9-45B4-A1A4-76E3F7094252}" srcOrd="7" destOrd="0" presId="urn:microsoft.com/office/officeart/2016/7/layout/BasicLinearProcessNumbered"/>
    <dgm:cxn modelId="{19381C86-2974-4EC2-94EA-6A921EC90ECF}" type="presParOf" srcId="{74292D48-B343-4DBA-BDA3-C6F0A02F8870}" destId="{7161D33A-4832-4F45-8351-7704B59ADF48}" srcOrd="8" destOrd="0" presId="urn:microsoft.com/office/officeart/2016/7/layout/BasicLinearProcessNumbered"/>
    <dgm:cxn modelId="{053E0600-EBF7-4664-B1E3-EE30058B1A0A}" type="presParOf" srcId="{7161D33A-4832-4F45-8351-7704B59ADF48}" destId="{2577F836-DAA4-47A4-919C-EEFB3242F7DD}" srcOrd="0" destOrd="0" presId="urn:microsoft.com/office/officeart/2016/7/layout/BasicLinearProcessNumbered"/>
    <dgm:cxn modelId="{90BF2759-AF29-42D4-8BAC-92F32884B579}" type="presParOf" srcId="{7161D33A-4832-4F45-8351-7704B59ADF48}" destId="{4DE6D6F1-CA14-4CA9-8A37-0DD3C1DCEE7F}" srcOrd="1" destOrd="0" presId="urn:microsoft.com/office/officeart/2016/7/layout/BasicLinearProcessNumbered"/>
    <dgm:cxn modelId="{B28C14B7-18B2-497C-8989-E6DF03CD3A33}" type="presParOf" srcId="{7161D33A-4832-4F45-8351-7704B59ADF48}" destId="{2ACE4B38-2581-42E9-ACF2-EF7B2DBAACE9}" srcOrd="2" destOrd="0" presId="urn:microsoft.com/office/officeart/2016/7/layout/BasicLinearProcessNumbered"/>
    <dgm:cxn modelId="{EC0A1FE1-125C-4E19-986D-6134B4FEFE20}" type="presParOf" srcId="{7161D33A-4832-4F45-8351-7704B59ADF48}" destId="{DE82C192-AB16-4F62-A6C9-A08FB89DA393}" srcOrd="3" destOrd="0" presId="urn:microsoft.com/office/officeart/2016/7/layout/BasicLinearProcessNumbered"/>
    <dgm:cxn modelId="{C578393A-2C61-4956-A8FF-B485B6A0471F}" type="presParOf" srcId="{74292D48-B343-4DBA-BDA3-C6F0A02F8870}" destId="{8442F1E8-C1C0-4757-BE20-D4B386FA962D}" srcOrd="9" destOrd="0" presId="urn:microsoft.com/office/officeart/2016/7/layout/BasicLinearProcessNumbered"/>
    <dgm:cxn modelId="{5B37A0DC-2701-4236-9594-AA0486873C05}" type="presParOf" srcId="{74292D48-B343-4DBA-BDA3-C6F0A02F8870}" destId="{B3B6A307-40BC-4CD5-ADD2-E5C7E9BAF46C}" srcOrd="10" destOrd="0" presId="urn:microsoft.com/office/officeart/2016/7/layout/BasicLinearProcessNumbered"/>
    <dgm:cxn modelId="{71B8F269-7649-44BB-AF52-DFD54A504B36}" type="presParOf" srcId="{B3B6A307-40BC-4CD5-ADD2-E5C7E9BAF46C}" destId="{2B677CDE-25EC-42BE-ADAD-118E2472E33D}" srcOrd="0" destOrd="0" presId="urn:microsoft.com/office/officeart/2016/7/layout/BasicLinearProcessNumbered"/>
    <dgm:cxn modelId="{B4C3BF82-E23F-4158-AE7A-420444AFD44E}" type="presParOf" srcId="{B3B6A307-40BC-4CD5-ADD2-E5C7E9BAF46C}" destId="{DCDBBB8A-2272-4733-89B1-A8274EA5FC22}" srcOrd="1" destOrd="0" presId="urn:microsoft.com/office/officeart/2016/7/layout/BasicLinearProcessNumbered"/>
    <dgm:cxn modelId="{18FE3E3F-10E6-497F-84BF-0B78594ECAD1}" type="presParOf" srcId="{B3B6A307-40BC-4CD5-ADD2-E5C7E9BAF46C}" destId="{CA2FF6C9-5EE0-4FBE-88AE-6487CE96CC7D}" srcOrd="2" destOrd="0" presId="urn:microsoft.com/office/officeart/2016/7/layout/BasicLinearProcessNumbered"/>
    <dgm:cxn modelId="{BE7CF44F-281A-4366-BD5B-7EF9592E6B83}" type="presParOf" srcId="{B3B6A307-40BC-4CD5-ADD2-E5C7E9BAF46C}" destId="{01EB48B7-42F4-4A73-954A-B787913B8F8C}" srcOrd="3" destOrd="0" presId="urn:microsoft.com/office/officeart/2016/7/layout/BasicLinear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6DCB80-964B-41C1-A47F-248F28D14165}">
      <dsp:nvSpPr>
        <dsp:cNvPr id="0" name=""/>
        <dsp:cNvSpPr/>
      </dsp:nvSpPr>
      <dsp:spPr>
        <a:xfrm>
          <a:off x="1283" y="1043496"/>
          <a:ext cx="1617389" cy="2264345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6098" tIns="330200" rIns="126098" bIns="3302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lv-LV" sz="1100" kern="1200"/>
            <a:t>Register as business for Google - to find the business physical location</a:t>
          </a:r>
          <a:endParaRPr lang="en-US" sz="1100" kern="1200"/>
        </a:p>
      </dsp:txBody>
      <dsp:txXfrm>
        <a:off x="1283" y="1903947"/>
        <a:ext cx="1617389" cy="1358607"/>
      </dsp:txXfrm>
    </dsp:sp>
    <dsp:sp modelId="{5E8048E2-48B6-439F-A7F1-3A14DCF4EE07}">
      <dsp:nvSpPr>
        <dsp:cNvPr id="0" name=""/>
        <dsp:cNvSpPr/>
      </dsp:nvSpPr>
      <dsp:spPr>
        <a:xfrm>
          <a:off x="470326" y="1269930"/>
          <a:ext cx="679303" cy="679303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2961" tIns="12700" rIns="52961" bIns="1270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1</a:t>
          </a:r>
        </a:p>
      </dsp:txBody>
      <dsp:txXfrm>
        <a:off x="569808" y="1369412"/>
        <a:ext cx="480339" cy="480339"/>
      </dsp:txXfrm>
    </dsp:sp>
    <dsp:sp modelId="{D1D93BFE-13C5-4BCD-8F20-B28F598FFE5C}">
      <dsp:nvSpPr>
        <dsp:cNvPr id="0" name=""/>
        <dsp:cNvSpPr/>
      </dsp:nvSpPr>
      <dsp:spPr>
        <a:xfrm>
          <a:off x="1283" y="3307769"/>
          <a:ext cx="1617389" cy="72"/>
        </a:xfrm>
        <a:prstGeom prst="rect">
          <a:avLst/>
        </a:prstGeom>
        <a:solidFill>
          <a:schemeClr val="accent2">
            <a:hueOff val="515921"/>
            <a:satOff val="1398"/>
            <a:lumOff val="-1105"/>
            <a:alphaOff val="0"/>
          </a:schemeClr>
        </a:solidFill>
        <a:ln w="19050" cap="flat" cmpd="sng" algn="ctr">
          <a:solidFill>
            <a:schemeClr val="accent2">
              <a:hueOff val="515921"/>
              <a:satOff val="1398"/>
              <a:lumOff val="-110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A36269D2-B4FF-49CD-94D3-753596621B8E}">
      <dsp:nvSpPr>
        <dsp:cNvPr id="0" name=""/>
        <dsp:cNvSpPr/>
      </dsp:nvSpPr>
      <dsp:spPr>
        <a:xfrm>
          <a:off x="1780412" y="1043496"/>
          <a:ext cx="1617389" cy="2264345"/>
        </a:xfrm>
        <a:prstGeom prst="rect">
          <a:avLst/>
        </a:prstGeom>
        <a:solidFill>
          <a:schemeClr val="accent2">
            <a:tint val="40000"/>
            <a:alpha val="90000"/>
            <a:hueOff val="1171028"/>
            <a:satOff val="-2273"/>
            <a:lumOff val="-394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1171028"/>
              <a:satOff val="-2273"/>
              <a:lumOff val="-39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6098" tIns="330200" rIns="126098" bIns="3302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lv-LV" sz="1100" kern="1200"/>
            <a:t>Register site for Google Search Console</a:t>
          </a:r>
          <a:endParaRPr lang="en-US" sz="1100" kern="1200"/>
        </a:p>
      </dsp:txBody>
      <dsp:txXfrm>
        <a:off x="1780412" y="1903947"/>
        <a:ext cx="1617389" cy="1358607"/>
      </dsp:txXfrm>
    </dsp:sp>
    <dsp:sp modelId="{832A5962-DE05-4ADA-9D58-D7B3D2B246A7}">
      <dsp:nvSpPr>
        <dsp:cNvPr id="0" name=""/>
        <dsp:cNvSpPr/>
      </dsp:nvSpPr>
      <dsp:spPr>
        <a:xfrm>
          <a:off x="2249455" y="1269930"/>
          <a:ext cx="679303" cy="679303"/>
        </a:xfrm>
        <a:prstGeom prst="ellipse">
          <a:avLst/>
        </a:prstGeom>
        <a:solidFill>
          <a:schemeClr val="accent2">
            <a:hueOff val="1031841"/>
            <a:satOff val="2795"/>
            <a:lumOff val="-2210"/>
            <a:alphaOff val="0"/>
          </a:schemeClr>
        </a:solidFill>
        <a:ln w="19050" cap="flat" cmpd="sng" algn="ctr">
          <a:solidFill>
            <a:schemeClr val="accent2">
              <a:hueOff val="1031841"/>
              <a:satOff val="2795"/>
              <a:lumOff val="-221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2961" tIns="12700" rIns="52961" bIns="1270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2</a:t>
          </a:r>
        </a:p>
      </dsp:txBody>
      <dsp:txXfrm>
        <a:off x="2348937" y="1369412"/>
        <a:ext cx="480339" cy="480339"/>
      </dsp:txXfrm>
    </dsp:sp>
    <dsp:sp modelId="{EF178744-731E-41FD-872A-F1BE1C24BFC2}">
      <dsp:nvSpPr>
        <dsp:cNvPr id="0" name=""/>
        <dsp:cNvSpPr/>
      </dsp:nvSpPr>
      <dsp:spPr>
        <a:xfrm>
          <a:off x="1780412" y="3307769"/>
          <a:ext cx="1617389" cy="72"/>
        </a:xfrm>
        <a:prstGeom prst="rect">
          <a:avLst/>
        </a:prstGeom>
        <a:solidFill>
          <a:schemeClr val="accent2">
            <a:hueOff val="1547762"/>
            <a:satOff val="4193"/>
            <a:lumOff val="-3316"/>
            <a:alphaOff val="0"/>
          </a:schemeClr>
        </a:solidFill>
        <a:ln w="19050" cap="flat" cmpd="sng" algn="ctr">
          <a:solidFill>
            <a:schemeClr val="accent2">
              <a:hueOff val="1547762"/>
              <a:satOff val="4193"/>
              <a:lumOff val="-331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FEF298C9-40A3-4FAF-8D80-E0ED03CD7C5A}">
      <dsp:nvSpPr>
        <dsp:cNvPr id="0" name=""/>
        <dsp:cNvSpPr/>
      </dsp:nvSpPr>
      <dsp:spPr>
        <a:xfrm>
          <a:off x="3559540" y="1043496"/>
          <a:ext cx="1617389" cy="2264345"/>
        </a:xfrm>
        <a:prstGeom prst="rect">
          <a:avLst/>
        </a:prstGeom>
        <a:solidFill>
          <a:schemeClr val="accent2">
            <a:tint val="40000"/>
            <a:alpha val="90000"/>
            <a:hueOff val="2342055"/>
            <a:satOff val="-4546"/>
            <a:lumOff val="-788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2342055"/>
              <a:satOff val="-4546"/>
              <a:lumOff val="-78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6098" tIns="330200" rIns="126098" bIns="3302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lv-LV" sz="1100" kern="1200" dirty="0"/>
            <a:t>Register/ verify for Google analytics and Ads</a:t>
          </a:r>
          <a:endParaRPr lang="en-US" sz="1100" kern="1200" dirty="0"/>
        </a:p>
      </dsp:txBody>
      <dsp:txXfrm>
        <a:off x="3559540" y="1903947"/>
        <a:ext cx="1617389" cy="1358607"/>
      </dsp:txXfrm>
    </dsp:sp>
    <dsp:sp modelId="{3C904390-E290-43DC-847A-ECDC873592A7}">
      <dsp:nvSpPr>
        <dsp:cNvPr id="0" name=""/>
        <dsp:cNvSpPr/>
      </dsp:nvSpPr>
      <dsp:spPr>
        <a:xfrm>
          <a:off x="4028583" y="1269930"/>
          <a:ext cx="679303" cy="679303"/>
        </a:xfrm>
        <a:prstGeom prst="ellipse">
          <a:avLst/>
        </a:prstGeom>
        <a:solidFill>
          <a:schemeClr val="accent2">
            <a:hueOff val="2063683"/>
            <a:satOff val="5591"/>
            <a:lumOff val="-4421"/>
            <a:alphaOff val="0"/>
          </a:schemeClr>
        </a:solidFill>
        <a:ln w="19050" cap="flat" cmpd="sng" algn="ctr">
          <a:solidFill>
            <a:schemeClr val="accent2">
              <a:hueOff val="2063683"/>
              <a:satOff val="5591"/>
              <a:lumOff val="-442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2961" tIns="12700" rIns="52961" bIns="1270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3</a:t>
          </a:r>
        </a:p>
      </dsp:txBody>
      <dsp:txXfrm>
        <a:off x="4128065" y="1369412"/>
        <a:ext cx="480339" cy="480339"/>
      </dsp:txXfrm>
    </dsp:sp>
    <dsp:sp modelId="{D50A7BEF-D7B8-4A58-B189-C1874D4AF1E1}">
      <dsp:nvSpPr>
        <dsp:cNvPr id="0" name=""/>
        <dsp:cNvSpPr/>
      </dsp:nvSpPr>
      <dsp:spPr>
        <a:xfrm>
          <a:off x="3559540" y="3307769"/>
          <a:ext cx="1617389" cy="72"/>
        </a:xfrm>
        <a:prstGeom prst="rect">
          <a:avLst/>
        </a:prstGeom>
        <a:solidFill>
          <a:schemeClr val="accent2">
            <a:hueOff val="2579604"/>
            <a:satOff val="6989"/>
            <a:lumOff val="-5526"/>
            <a:alphaOff val="0"/>
          </a:schemeClr>
        </a:solidFill>
        <a:ln w="19050" cap="flat" cmpd="sng" algn="ctr">
          <a:solidFill>
            <a:schemeClr val="accent2">
              <a:hueOff val="2579604"/>
              <a:satOff val="6989"/>
              <a:lumOff val="-552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0326125D-3C80-45FE-8207-0CC10DBB73E4}">
      <dsp:nvSpPr>
        <dsp:cNvPr id="0" name=""/>
        <dsp:cNvSpPr/>
      </dsp:nvSpPr>
      <dsp:spPr>
        <a:xfrm>
          <a:off x="5338669" y="1043496"/>
          <a:ext cx="1617389" cy="2264345"/>
        </a:xfrm>
        <a:prstGeom prst="rect">
          <a:avLst/>
        </a:prstGeom>
        <a:solidFill>
          <a:schemeClr val="accent2">
            <a:tint val="40000"/>
            <a:alpha val="90000"/>
            <a:hueOff val="3513083"/>
            <a:satOff val="-6818"/>
            <a:lumOff val="-1181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3513083"/>
              <a:satOff val="-6818"/>
              <a:lumOff val="-118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6098" tIns="330200" rIns="126098" bIns="3302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lv-LV" sz="1100" kern="1200"/>
            <a:t>Add the Google Tags in site to track visitors</a:t>
          </a:r>
          <a:endParaRPr lang="en-US" sz="1100" kern="120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lv-LV" sz="900" kern="1200"/>
            <a:t>Also check if Facebook/ Meta Pixel also should be added – gives analytics</a:t>
          </a:r>
          <a:endParaRPr lang="en-US" sz="900" kern="1200"/>
        </a:p>
      </dsp:txBody>
      <dsp:txXfrm>
        <a:off x="5338669" y="1903947"/>
        <a:ext cx="1617389" cy="1358607"/>
      </dsp:txXfrm>
    </dsp:sp>
    <dsp:sp modelId="{271B45C7-E2BC-4C10-A3FE-267BCA9B5228}">
      <dsp:nvSpPr>
        <dsp:cNvPr id="0" name=""/>
        <dsp:cNvSpPr/>
      </dsp:nvSpPr>
      <dsp:spPr>
        <a:xfrm>
          <a:off x="5807712" y="1269930"/>
          <a:ext cx="679303" cy="679303"/>
        </a:xfrm>
        <a:prstGeom prst="ellipse">
          <a:avLst/>
        </a:prstGeom>
        <a:solidFill>
          <a:schemeClr val="accent2">
            <a:hueOff val="3095524"/>
            <a:satOff val="8386"/>
            <a:lumOff val="-6631"/>
            <a:alphaOff val="0"/>
          </a:schemeClr>
        </a:solidFill>
        <a:ln w="19050" cap="flat" cmpd="sng" algn="ctr">
          <a:solidFill>
            <a:schemeClr val="accent2">
              <a:hueOff val="3095524"/>
              <a:satOff val="8386"/>
              <a:lumOff val="-663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2961" tIns="12700" rIns="52961" bIns="1270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4</a:t>
          </a:r>
        </a:p>
      </dsp:txBody>
      <dsp:txXfrm>
        <a:off x="5907194" y="1369412"/>
        <a:ext cx="480339" cy="480339"/>
      </dsp:txXfrm>
    </dsp:sp>
    <dsp:sp modelId="{9B151416-A06E-474F-980C-76CE65E83C06}">
      <dsp:nvSpPr>
        <dsp:cNvPr id="0" name=""/>
        <dsp:cNvSpPr/>
      </dsp:nvSpPr>
      <dsp:spPr>
        <a:xfrm>
          <a:off x="5338669" y="3307769"/>
          <a:ext cx="1617389" cy="72"/>
        </a:xfrm>
        <a:prstGeom prst="rect">
          <a:avLst/>
        </a:prstGeom>
        <a:solidFill>
          <a:schemeClr val="accent2">
            <a:hueOff val="3611445"/>
            <a:satOff val="9784"/>
            <a:lumOff val="-7736"/>
            <a:alphaOff val="0"/>
          </a:schemeClr>
        </a:solidFill>
        <a:ln w="19050" cap="flat" cmpd="sng" algn="ctr">
          <a:solidFill>
            <a:schemeClr val="accent2">
              <a:hueOff val="3611445"/>
              <a:satOff val="9784"/>
              <a:lumOff val="-773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2577F836-DAA4-47A4-919C-EEFB3242F7DD}">
      <dsp:nvSpPr>
        <dsp:cNvPr id="0" name=""/>
        <dsp:cNvSpPr/>
      </dsp:nvSpPr>
      <dsp:spPr>
        <a:xfrm>
          <a:off x="7117798" y="1043496"/>
          <a:ext cx="1617389" cy="2264345"/>
        </a:xfrm>
        <a:prstGeom prst="rect">
          <a:avLst/>
        </a:prstGeom>
        <a:solidFill>
          <a:schemeClr val="accent2">
            <a:tint val="40000"/>
            <a:alpha val="90000"/>
            <a:hueOff val="4684110"/>
            <a:satOff val="-9091"/>
            <a:lumOff val="-1575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4684110"/>
              <a:satOff val="-9091"/>
              <a:lumOff val="-157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6098" tIns="330200" rIns="126098" bIns="3302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Analytics Integration: Implement Google Analytics to track visitor behavior and site performance</a:t>
          </a:r>
        </a:p>
      </dsp:txBody>
      <dsp:txXfrm>
        <a:off x="7117798" y="1903947"/>
        <a:ext cx="1617389" cy="1358607"/>
      </dsp:txXfrm>
    </dsp:sp>
    <dsp:sp modelId="{4DE6D6F1-CA14-4CA9-8A37-0DD3C1DCEE7F}">
      <dsp:nvSpPr>
        <dsp:cNvPr id="0" name=""/>
        <dsp:cNvSpPr/>
      </dsp:nvSpPr>
      <dsp:spPr>
        <a:xfrm>
          <a:off x="7586841" y="1269930"/>
          <a:ext cx="679303" cy="679303"/>
        </a:xfrm>
        <a:prstGeom prst="ellipse">
          <a:avLst/>
        </a:prstGeom>
        <a:solidFill>
          <a:schemeClr val="accent2">
            <a:hueOff val="4127366"/>
            <a:satOff val="11182"/>
            <a:lumOff val="-8841"/>
            <a:alphaOff val="0"/>
          </a:schemeClr>
        </a:solidFill>
        <a:ln w="19050" cap="flat" cmpd="sng" algn="ctr">
          <a:solidFill>
            <a:schemeClr val="accent2">
              <a:hueOff val="4127366"/>
              <a:satOff val="11182"/>
              <a:lumOff val="-884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2961" tIns="12700" rIns="52961" bIns="1270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5</a:t>
          </a:r>
        </a:p>
      </dsp:txBody>
      <dsp:txXfrm>
        <a:off x="7686323" y="1369412"/>
        <a:ext cx="480339" cy="480339"/>
      </dsp:txXfrm>
    </dsp:sp>
    <dsp:sp modelId="{2ACE4B38-2581-42E9-ACF2-EF7B2DBAACE9}">
      <dsp:nvSpPr>
        <dsp:cNvPr id="0" name=""/>
        <dsp:cNvSpPr/>
      </dsp:nvSpPr>
      <dsp:spPr>
        <a:xfrm>
          <a:off x="7117798" y="3307769"/>
          <a:ext cx="1617389" cy="72"/>
        </a:xfrm>
        <a:prstGeom prst="rect">
          <a:avLst/>
        </a:prstGeom>
        <a:solidFill>
          <a:schemeClr val="accent2">
            <a:hueOff val="4643286"/>
            <a:satOff val="12580"/>
            <a:lumOff val="-9947"/>
            <a:alphaOff val="0"/>
          </a:schemeClr>
        </a:solidFill>
        <a:ln w="19050" cap="flat" cmpd="sng" algn="ctr">
          <a:solidFill>
            <a:schemeClr val="accent2">
              <a:hueOff val="4643286"/>
              <a:satOff val="12580"/>
              <a:lumOff val="-994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2B677CDE-25EC-42BE-ADAD-118E2472E33D}">
      <dsp:nvSpPr>
        <dsp:cNvPr id="0" name=""/>
        <dsp:cNvSpPr/>
      </dsp:nvSpPr>
      <dsp:spPr>
        <a:xfrm>
          <a:off x="8896926" y="1043496"/>
          <a:ext cx="1617389" cy="2264345"/>
        </a:xfrm>
        <a:prstGeom prst="rect">
          <a:avLst/>
        </a:prstGeom>
        <a:solidFill>
          <a:schemeClr val="accent2">
            <a:tint val="40000"/>
            <a:alpha val="90000"/>
            <a:hueOff val="5855138"/>
            <a:satOff val="-11364"/>
            <a:lumOff val="-1969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5855138"/>
              <a:satOff val="-11364"/>
              <a:lumOff val="-196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6098" tIns="330200" rIns="126098" bIns="3302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lv-LV" sz="1100" kern="1200"/>
            <a:t>Collect the booking information for later use</a:t>
          </a:r>
          <a:endParaRPr lang="en-US" sz="1100" kern="1200"/>
        </a:p>
      </dsp:txBody>
      <dsp:txXfrm>
        <a:off x="8896926" y="1903947"/>
        <a:ext cx="1617389" cy="1358607"/>
      </dsp:txXfrm>
    </dsp:sp>
    <dsp:sp modelId="{DCDBBB8A-2272-4733-89B1-A8274EA5FC22}">
      <dsp:nvSpPr>
        <dsp:cNvPr id="0" name=""/>
        <dsp:cNvSpPr/>
      </dsp:nvSpPr>
      <dsp:spPr>
        <a:xfrm>
          <a:off x="9365969" y="1269930"/>
          <a:ext cx="679303" cy="679303"/>
        </a:xfrm>
        <a:prstGeom prst="ellipse">
          <a:avLst/>
        </a:prstGeom>
        <a:solidFill>
          <a:schemeClr val="accent2">
            <a:hueOff val="5159207"/>
            <a:satOff val="13977"/>
            <a:lumOff val="-11052"/>
            <a:alphaOff val="0"/>
          </a:schemeClr>
        </a:solidFill>
        <a:ln w="19050" cap="flat" cmpd="sng" algn="ctr">
          <a:solidFill>
            <a:schemeClr val="accent2">
              <a:hueOff val="5159207"/>
              <a:satOff val="13977"/>
              <a:lumOff val="-1105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2961" tIns="12700" rIns="52961" bIns="1270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6</a:t>
          </a:r>
        </a:p>
      </dsp:txBody>
      <dsp:txXfrm>
        <a:off x="9465451" y="1369412"/>
        <a:ext cx="480339" cy="480339"/>
      </dsp:txXfrm>
    </dsp:sp>
    <dsp:sp modelId="{CA2FF6C9-5EE0-4FBE-88AE-6487CE96CC7D}">
      <dsp:nvSpPr>
        <dsp:cNvPr id="0" name=""/>
        <dsp:cNvSpPr/>
      </dsp:nvSpPr>
      <dsp:spPr>
        <a:xfrm>
          <a:off x="8896926" y="3307769"/>
          <a:ext cx="1617389" cy="72"/>
        </a:xfrm>
        <a:prstGeom prst="rect">
          <a:avLst/>
        </a:prstGeom>
        <a:solidFill>
          <a:schemeClr val="accent2">
            <a:hueOff val="5675128"/>
            <a:satOff val="15375"/>
            <a:lumOff val="-12157"/>
            <a:alphaOff val="0"/>
          </a:schemeClr>
        </a:solidFill>
        <a:ln w="19050" cap="flat" cmpd="sng" algn="ctr">
          <a:solidFill>
            <a:schemeClr val="accent2">
              <a:hueOff val="5675128"/>
              <a:satOff val="15375"/>
              <a:lumOff val="-1215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BasicLinearProcessNumbered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74CB80-C9F1-4452-9F04-72DC5172D0E0}" type="datetimeFigureOut">
              <a:rPr lang="en-US" smtClean="0"/>
              <a:t>5/27/2024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E03274-FE9F-4E03-A221-9C248CA13C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8609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User-Friendly Design: Ensure the website is easy to navigate and visually </a:t>
            </a:r>
            <a:r>
              <a:rPr lang="en-US" dirty="0" err="1"/>
              <a:t>appealin</a:t>
            </a:r>
            <a:r>
              <a:rPr lang="lv-LV" dirty="0"/>
              <a:t>g</a:t>
            </a:r>
          </a:p>
          <a:p>
            <a:r>
              <a:rPr lang="en-US" dirty="0"/>
              <a:t>Ensure the website is easy to navigate and visually appealing</a:t>
            </a:r>
            <a:endParaRPr lang="lv-LV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Responsive Design: The site must be mobile-friendly. </a:t>
            </a:r>
            <a:endParaRPr lang="lv-LV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E03274-FE9F-4E03-A221-9C248CA13C3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6982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User-Friendly Design: Ensure the website is easy to navigate and visually </a:t>
            </a:r>
            <a:r>
              <a:rPr lang="en-US" dirty="0" err="1"/>
              <a:t>appealin</a:t>
            </a:r>
            <a:r>
              <a:rPr lang="lv-LV" dirty="0"/>
              <a:t>g</a:t>
            </a:r>
          </a:p>
          <a:p>
            <a:r>
              <a:rPr lang="en-US" dirty="0"/>
              <a:t>Ensure the website is easy to navigate and visually appealing</a:t>
            </a:r>
            <a:endParaRPr lang="lv-LV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E03274-FE9F-4E03-A221-9C248CA13C3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3471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User-Friendly Design: Ensure the website is easy to navigate and visually </a:t>
            </a:r>
            <a:r>
              <a:rPr lang="en-US" dirty="0" err="1"/>
              <a:t>appealin</a:t>
            </a:r>
            <a:r>
              <a:rPr lang="lv-LV" dirty="0"/>
              <a:t>g</a:t>
            </a:r>
          </a:p>
          <a:p>
            <a:r>
              <a:rPr lang="en-US" dirty="0"/>
              <a:t>Ensure the website is easy to navigate and visually appealing</a:t>
            </a:r>
            <a:endParaRPr lang="lv-LV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E03274-FE9F-4E03-A221-9C248CA13C3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0545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User-Friendly Design: Ensure the website is easy to navigate and visually </a:t>
            </a:r>
            <a:r>
              <a:rPr lang="en-US" dirty="0" err="1"/>
              <a:t>appealin</a:t>
            </a:r>
            <a:r>
              <a:rPr lang="lv-LV" dirty="0"/>
              <a:t>g</a:t>
            </a:r>
          </a:p>
          <a:p>
            <a:r>
              <a:rPr lang="en-US" dirty="0"/>
              <a:t>Ensure the website is easy to navigate and visually appealing</a:t>
            </a:r>
            <a:endParaRPr lang="lv-LV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E03274-FE9F-4E03-A221-9C248CA13C3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1786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https://www.salonbookingsystem.com/</a:t>
            </a:r>
            <a:endParaRPr lang="lv-LV" dirty="0"/>
          </a:p>
          <a:p>
            <a:r>
              <a:rPr lang="en-US" dirty="0"/>
              <a:t>https://motopress.com/products/appointment-booking/</a:t>
            </a:r>
            <a:r>
              <a:rPr lang="lv-LV" dirty="0"/>
              <a:t> </a:t>
            </a:r>
          </a:p>
          <a:p>
            <a:r>
              <a:rPr lang="en-US" dirty="0"/>
              <a:t>https://embedcalendly.com/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E03274-FE9F-4E03-A221-9C248CA13C3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2711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https://mailchimp.com/integrations/wordpress/</a:t>
            </a:r>
            <a:r>
              <a:rPr lang="lv-LV" dirty="0"/>
              <a:t>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E03274-FE9F-4E03-A221-9C248CA13C3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2163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B089CE-E21E-4F82-8FFF-423974525473}" type="datetimeFigureOut">
              <a:rPr lang="en-US" smtClean="0"/>
              <a:t>5/27/2024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0F2A6-77E6-459F-92B5-344388F4E9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6965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B089CE-E21E-4F82-8FFF-423974525473}" type="datetimeFigureOut">
              <a:rPr lang="en-US" smtClean="0"/>
              <a:t>5/27/2024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0F2A6-77E6-459F-92B5-344388F4E9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4241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B089CE-E21E-4F82-8FFF-423974525473}" type="datetimeFigureOut">
              <a:rPr lang="en-US" smtClean="0"/>
              <a:t>5/27/2024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0F2A6-77E6-459F-92B5-344388F4E9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4384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B089CE-E21E-4F82-8FFF-423974525473}" type="datetimeFigureOut">
              <a:rPr lang="en-US" smtClean="0"/>
              <a:t>5/27/2024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0F2A6-77E6-459F-92B5-344388F4E9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8993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B089CE-E21E-4F82-8FFF-423974525473}" type="datetimeFigureOut">
              <a:rPr lang="en-US" smtClean="0"/>
              <a:t>5/27/2024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0F2A6-77E6-459F-92B5-344388F4E9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1488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B089CE-E21E-4F82-8FFF-423974525473}" type="datetimeFigureOut">
              <a:rPr lang="en-US" smtClean="0"/>
              <a:t>5/27/2024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0F2A6-77E6-459F-92B5-344388F4E9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8944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B089CE-E21E-4F82-8FFF-423974525473}" type="datetimeFigureOut">
              <a:rPr lang="en-US" smtClean="0"/>
              <a:t>5/27/2024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0F2A6-77E6-459F-92B5-344388F4E9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7319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B089CE-E21E-4F82-8FFF-423974525473}" type="datetimeFigureOut">
              <a:rPr lang="en-US" smtClean="0"/>
              <a:t>5/27/2024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0F2A6-77E6-459F-92B5-344388F4E9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5363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B089CE-E21E-4F82-8FFF-423974525473}" type="datetimeFigureOut">
              <a:rPr lang="en-US" smtClean="0"/>
              <a:t>5/27/2024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0F2A6-77E6-459F-92B5-344388F4E9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01650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B089CE-E21E-4F82-8FFF-423974525473}" type="datetimeFigureOut">
              <a:rPr lang="en-US" smtClean="0"/>
              <a:t>5/27/2024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0F2A6-77E6-459F-92B5-344388F4E9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6956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B089CE-E21E-4F82-8FFF-423974525473}" type="datetimeFigureOut">
              <a:rPr lang="en-US" smtClean="0"/>
              <a:t>5/27/2024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0F2A6-77E6-459F-92B5-344388F4E9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6089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FB089CE-E21E-4F82-8FFF-423974525473}" type="datetimeFigureOut">
              <a:rPr lang="en-US" smtClean="0"/>
              <a:t>5/27/2024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B10F2A6-77E6-459F-92B5-344388F4E9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3307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8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5A4DB-284A-E3E7-BFEB-D6CADE31C14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lv-LV" b="1" i="0" dirty="0">
                <a:solidFill>
                  <a:srgbClr val="555555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Beauty saloon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C6E018-1AB6-B487-5C95-9D75B6EEB8E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i="0" dirty="0">
                <a:solidFill>
                  <a:srgbClr val="555555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Research presentation</a:t>
            </a:r>
            <a:endParaRPr lang="lv-LV" b="1" i="0" dirty="0">
              <a:solidFill>
                <a:srgbClr val="555555"/>
              </a:solidFill>
              <a:effectLst/>
              <a:highlight>
                <a:srgbClr val="FFFFFF"/>
              </a:highlight>
              <a:latin typeface="Open Sans" panose="020B0606030504020204" pitchFamily="34" charset="0"/>
            </a:endParaRPr>
          </a:p>
          <a:p>
            <a:r>
              <a:rPr lang="lv-LV" b="1" i="0" dirty="0">
                <a:solidFill>
                  <a:srgbClr val="555555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Guidelines and requirements</a:t>
            </a:r>
          </a:p>
          <a:p>
            <a:r>
              <a:rPr lang="lv-LV" b="1" dirty="0">
                <a:solidFill>
                  <a:srgbClr val="555555"/>
                </a:solidFill>
                <a:highlight>
                  <a:srgbClr val="FFFFFF"/>
                </a:highlight>
                <a:latin typeface="Open Sans" panose="020B0606030504020204" pitchFamily="34" charset="0"/>
              </a:rPr>
              <a:t>Raimonds Arājs, Jurijs Bojārs, Māris Peskops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55388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87030-A9F7-F9D2-52C4-70C579187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Email Marketing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68DFA4-4602-593C-CA23-23EFD6727A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Requirements: </a:t>
            </a:r>
          </a:p>
          <a:p>
            <a:r>
              <a:rPr lang="lv-LV" dirty="0"/>
              <a:t>Emails collected from online Booking forms</a:t>
            </a:r>
          </a:p>
          <a:p>
            <a:r>
              <a:rPr lang="lv-LV" dirty="0"/>
              <a:t>Primary used for client and visitor informing and </a:t>
            </a:r>
          </a:p>
          <a:p>
            <a:pPr marL="0" indent="0">
              <a:buNone/>
            </a:pPr>
            <a:r>
              <a:rPr lang="lv-LV" dirty="0"/>
              <a:t>reaching out</a:t>
            </a:r>
          </a:p>
          <a:p>
            <a:r>
              <a:rPr lang="lv-LV" dirty="0"/>
              <a:t>Managed by Mailchimp integration</a:t>
            </a:r>
          </a:p>
          <a:p>
            <a:pPr lvl="1"/>
            <a:r>
              <a:rPr lang="lv-LV" dirty="0"/>
              <a:t>Create custom Eamil campaigns – segment them</a:t>
            </a:r>
          </a:p>
          <a:p>
            <a:pPr lvl="1"/>
            <a:r>
              <a:rPr lang="lv-LV" dirty="0"/>
              <a:t>Enables A/B testing for campaigns</a:t>
            </a:r>
          </a:p>
          <a:p>
            <a:pPr lvl="1"/>
            <a:r>
              <a:rPr lang="lv-LV" dirty="0"/>
              <a:t>Mobile ready Emailing campaigns</a:t>
            </a:r>
          </a:p>
          <a:p>
            <a:pPr lvl="1"/>
            <a:r>
              <a:rPr lang="lv-LV" dirty="0"/>
              <a:t>Track open rate and etc – analyse campaigns and automate them</a:t>
            </a:r>
          </a:p>
          <a:p>
            <a:pPr lvl="1"/>
            <a:r>
              <a:rPr lang="lv-LV" dirty="0"/>
              <a:t>Let unsubscribe and etc</a:t>
            </a:r>
          </a:p>
        </p:txBody>
      </p:sp>
      <p:pic>
        <p:nvPicPr>
          <p:cNvPr id="1026" name="Picture 2" descr="Mailchimp E-Commerce | Drupal.org">
            <a:extLst>
              <a:ext uri="{FF2B5EF4-FFF2-40B4-BE49-F238E27FC236}">
                <a16:creationId xmlns:a16="http://schemas.microsoft.com/office/drawing/2014/main" id="{61C592F2-3116-02B9-0EE4-1F4900CCE5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8104" y="681037"/>
            <a:ext cx="3053255" cy="3053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96758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8F421-3EDD-DA66-E83E-230039B43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v-LV" dirty="0"/>
              <a:t>Conclusions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451CA7-3B6D-35FA-1FD4-9441EB1607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5691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B6C846-5578-565A-67FC-887BFA3829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v-LV" dirty="0"/>
              <a:t>Strategy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6591EA-9AF3-EF78-5BAA-83EE16467C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0183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E55FB-274B-159F-A2A6-82EDAAA85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Website Development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E515D4-C2E8-FCBB-9EA9-BBC82FBB75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lv-LV" dirty="0"/>
              <a:t>Use simple navigation</a:t>
            </a:r>
          </a:p>
          <a:p>
            <a:endParaRPr lang="lv-LV" dirty="0"/>
          </a:p>
          <a:p>
            <a:r>
              <a:rPr lang="lv-LV" dirty="0"/>
              <a:t>Similar to competitors and best practices</a:t>
            </a:r>
          </a:p>
          <a:p>
            <a:endParaRPr lang="lv-LV" dirty="0"/>
          </a:p>
          <a:p>
            <a:r>
              <a:rPr lang="lv-LV" dirty="0"/>
              <a:t>Beaty saloon </a:t>
            </a:r>
          </a:p>
          <a:p>
            <a:endParaRPr lang="en-US" dirty="0"/>
          </a:p>
        </p:txBody>
      </p:sp>
      <p:pic>
        <p:nvPicPr>
          <p:cNvPr id="5" name="Picture 4" descr="A screenshot of a website&#10;&#10;Description automatically generated">
            <a:extLst>
              <a:ext uri="{FF2B5EF4-FFF2-40B4-BE49-F238E27FC236}">
                <a16:creationId xmlns:a16="http://schemas.microsoft.com/office/drawing/2014/main" id="{0E6B7F35-7A4E-7EBA-1BF3-23FE7135F4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0347" y="4082472"/>
            <a:ext cx="4798609" cy="2693149"/>
          </a:xfrm>
          <a:prstGeom prst="rect">
            <a:avLst/>
          </a:prstGeom>
        </p:spPr>
      </p:pic>
      <p:pic>
        <p:nvPicPr>
          <p:cNvPr id="7" name="Picture 6" descr="A person with her hand on her face&#10;&#10;Description automatically generated">
            <a:extLst>
              <a:ext uri="{FF2B5EF4-FFF2-40B4-BE49-F238E27FC236}">
                <a16:creationId xmlns:a16="http://schemas.microsoft.com/office/drawing/2014/main" id="{90C46737-E21A-A4DE-38EF-3EC3E41602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0633" y="1237190"/>
            <a:ext cx="4378036" cy="22466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31553F5-FDE4-0E68-7DD1-BCF0DFA3FE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2122" y="3764184"/>
            <a:ext cx="4796834" cy="269314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4AF33D7-19F2-6931-00BC-C27EA2D420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72560" y="4563971"/>
            <a:ext cx="4632960" cy="2307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8740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FD1755-A109-8BC2-3AF7-45382BD44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v-LV" dirty="0"/>
              <a:t>Sitemap structure</a:t>
            </a:r>
            <a:endParaRPr lang="en-US" dirty="0"/>
          </a:p>
        </p:txBody>
      </p:sp>
      <p:pic>
        <p:nvPicPr>
          <p:cNvPr id="7" name="Picture 6" descr="A diagram of a service&#10;&#10;Description automatically generated">
            <a:extLst>
              <a:ext uri="{FF2B5EF4-FFF2-40B4-BE49-F238E27FC236}">
                <a16:creationId xmlns:a16="http://schemas.microsoft.com/office/drawing/2014/main" id="{0F1D3D48-82E8-7B66-31B9-6FA289870C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3106" y="1980046"/>
            <a:ext cx="6637792" cy="417386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E2CD744-A1B3-4CC1-4A4A-A27A026F7F8D}"/>
              </a:ext>
            </a:extLst>
          </p:cNvPr>
          <p:cNvSpPr/>
          <p:nvPr/>
        </p:nvSpPr>
        <p:spPr>
          <a:xfrm>
            <a:off x="5742432" y="3429000"/>
            <a:ext cx="2112264" cy="1261872"/>
          </a:xfrm>
          <a:prstGeom prst="rect">
            <a:avLst/>
          </a:prstGeom>
          <a:solidFill>
            <a:srgbClr val="FF0000">
              <a:alpha val="23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89F3E9B2-B365-0F69-772A-FE11C590E9CA}"/>
              </a:ext>
            </a:extLst>
          </p:cNvPr>
          <p:cNvSpPr/>
          <p:nvPr/>
        </p:nvSpPr>
        <p:spPr>
          <a:xfrm rot="2594765">
            <a:off x="5906609" y="4396030"/>
            <a:ext cx="568960" cy="1168400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C07B5F1-D6EC-4E0C-EB2C-303C3C32F96C}"/>
              </a:ext>
            </a:extLst>
          </p:cNvPr>
          <p:cNvSpPr/>
          <p:nvPr/>
        </p:nvSpPr>
        <p:spPr>
          <a:xfrm>
            <a:off x="2415218" y="5117707"/>
            <a:ext cx="3327214" cy="1325563"/>
          </a:xfrm>
          <a:prstGeom prst="rect">
            <a:avLst/>
          </a:prstGeom>
          <a:solidFill>
            <a:srgbClr val="FF0000">
              <a:alpha val="23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024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FD1755-A109-8BC2-3AF7-45382BD44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User-Friendly Design</a:t>
            </a:r>
            <a:r>
              <a:rPr lang="lv-LV" dirty="0"/>
              <a:t> on all devices</a:t>
            </a:r>
            <a:endParaRPr lang="en-US" dirty="0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3D137826-8B08-750D-6F1F-61153C8F3E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785" y="2017376"/>
            <a:ext cx="6367857" cy="3487312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D947B650-499C-69FB-30C8-C87E8023FD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2615" y="1307592"/>
            <a:ext cx="2325830" cy="4736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994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FD1755-A109-8BC2-3AF7-45382BD44F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160760" cy="1325563"/>
          </a:xfrm>
        </p:spPr>
        <p:txBody>
          <a:bodyPr/>
          <a:lstStyle/>
          <a:p>
            <a:r>
              <a:rPr lang="en-US" dirty="0"/>
              <a:t>User-Friendly Design</a:t>
            </a:r>
            <a:r>
              <a:rPr lang="lv-LV" dirty="0"/>
              <a:t> – Call To Action for booking</a:t>
            </a:r>
            <a:endParaRPr lang="en-US" dirty="0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77BDD390-2706-50F9-545B-8981BF3547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633" y="1450448"/>
            <a:ext cx="9496494" cy="5200688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60E64AB6-04FB-3F5C-E77B-C9B7088BB9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8649" y="1292187"/>
            <a:ext cx="9496494" cy="5200688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A66CBCA3-FAFD-0553-E54C-78292233DD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5506" y="1292187"/>
            <a:ext cx="9496494" cy="5200688"/>
          </a:xfrm>
          <a:prstGeom prst="rect">
            <a:avLst/>
          </a:prstGeom>
        </p:spPr>
      </p:pic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DDE5A3DD-394A-765C-8CED-7F13B981A9B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2697" y="1608709"/>
            <a:ext cx="9496494" cy="5200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139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FD1755-A109-8BC2-3AF7-45382BD44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v-LV"/>
              <a:t>Site Development – used tools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A9556D-06AC-4B70-5C27-CED8AED37A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293772" cy="4351338"/>
          </a:xfrm>
        </p:spPr>
        <p:txBody>
          <a:bodyPr>
            <a:normAutofit fontScale="92500" lnSpcReduction="10000"/>
          </a:bodyPr>
          <a:lstStyle/>
          <a:p>
            <a:r>
              <a:rPr lang="lv-LV"/>
              <a:t>For website – CMS Wordpress</a:t>
            </a:r>
          </a:p>
          <a:p>
            <a:pPr lvl="1"/>
            <a:r>
              <a:rPr lang="lv-LV"/>
              <a:t>Elementor for site building</a:t>
            </a:r>
          </a:p>
          <a:p>
            <a:pPr lvl="1"/>
            <a:r>
              <a:rPr lang="lv-LV"/>
              <a:t>Add SSL Certificate for the https</a:t>
            </a:r>
          </a:p>
          <a:p>
            <a:pPr lvl="1"/>
            <a:r>
              <a:rPr lang="lv-LV"/>
              <a:t>YOAST SEO add on for SEO management – sitemaps, eading management etc.</a:t>
            </a:r>
          </a:p>
          <a:p>
            <a:pPr lvl="1"/>
            <a:r>
              <a:rPr lang="lv-LV"/>
              <a:t>Calendly, Motopress or Salonbbokingsystem – so to manage bookings</a:t>
            </a:r>
          </a:p>
          <a:p>
            <a:pPr lvl="1"/>
            <a:r>
              <a:rPr lang="lv-LV"/>
              <a:t>Stripe integration for payments</a:t>
            </a:r>
          </a:p>
          <a:p>
            <a:pPr lvl="1"/>
            <a:endParaRPr lang="lv-LV"/>
          </a:p>
          <a:p>
            <a:r>
              <a:rPr lang="lv-LV"/>
              <a:t>Adding code snippets for calendar and stripe in page</a:t>
            </a:r>
          </a:p>
          <a:p>
            <a:pPr marL="0" indent="0">
              <a:buNone/>
            </a:pPr>
            <a:endParaRPr lang="lv-LV"/>
          </a:p>
          <a:p>
            <a:pPr marL="0" indent="0">
              <a:buNone/>
            </a:pPr>
            <a:r>
              <a:rPr lang="lv-LV"/>
              <a:t>Focus on booking system - but some in site payments may be in future</a:t>
            </a:r>
          </a:p>
          <a:p>
            <a:endParaRPr lang="lv-LV"/>
          </a:p>
          <a:p>
            <a:pPr lvl="1"/>
            <a:endParaRPr lang="en-US" dirty="0"/>
          </a:p>
        </p:txBody>
      </p:sp>
      <p:pic>
        <p:nvPicPr>
          <p:cNvPr id="2050" name="Picture 2" descr="Trademark Policy – WordPress Foundation">
            <a:extLst>
              <a:ext uri="{FF2B5EF4-FFF2-40B4-BE49-F238E27FC236}">
                <a16:creationId xmlns:a16="http://schemas.microsoft.com/office/drawing/2014/main" id="{CD911A37-9A00-9881-7EC4-69252A6670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6262" y="251675"/>
            <a:ext cx="1418896" cy="1418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ompatibility between Elementor plugin and WPML">
            <a:extLst>
              <a:ext uri="{FF2B5EF4-FFF2-40B4-BE49-F238E27FC236}">
                <a16:creationId xmlns:a16="http://schemas.microsoft.com/office/drawing/2014/main" id="{C68C9BBC-CAAA-310E-4EA5-B331C04709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4276" y="1497286"/>
            <a:ext cx="1082867" cy="1082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Yoast SEO Setup and Configuration | SEOintheSUN Services">
            <a:extLst>
              <a:ext uri="{FF2B5EF4-FFF2-40B4-BE49-F238E27FC236}">
                <a16:creationId xmlns:a16="http://schemas.microsoft.com/office/drawing/2014/main" id="{07CD7F22-6B57-8F82-67BE-1D181B8AE2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1755" y="2659117"/>
            <a:ext cx="887907" cy="887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Calendly Reviews: 2150+ User Reviews and Ratings in 2024 | G2">
            <a:extLst>
              <a:ext uri="{FF2B5EF4-FFF2-40B4-BE49-F238E27FC236}">
                <a16:creationId xmlns:a16="http://schemas.microsoft.com/office/drawing/2014/main" id="{766ED2AE-3D6D-4C07-37D8-B68EC71608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9920" y="3712314"/>
            <a:ext cx="1575238" cy="82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7A9FD3-6CED-5E12-7B45-9316794040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45815" y="4621896"/>
            <a:ext cx="1179786" cy="1179786"/>
          </a:xfrm>
          <a:prstGeom prst="rect">
            <a:avLst/>
          </a:prstGeom>
        </p:spPr>
      </p:pic>
      <p:pic>
        <p:nvPicPr>
          <p:cNvPr id="2062" name="Picture 14" descr="Rise of the machines: why coding is the skill you have to learn | New faces  of tech | The Guardian">
            <a:extLst>
              <a:ext uri="{FF2B5EF4-FFF2-40B4-BE49-F238E27FC236}">
                <a16:creationId xmlns:a16="http://schemas.microsoft.com/office/drawing/2014/main" id="{B1A8048F-8227-82D0-A91F-99DBBA1CCA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4276" y="5905475"/>
            <a:ext cx="1168083" cy="700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03887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7DA0B-D8B3-CDE4-7700-5A28D1D880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lv-LV" dirty="0"/>
              <a:t>Google – Site registration and Analytics main tasks</a:t>
            </a:r>
            <a:endParaRPr lang="en-US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573F8C3-972F-7BDB-C761-F27A60C28DF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40644435"/>
              </p:ext>
            </p:extLst>
          </p:nvPr>
        </p:nvGraphicFramePr>
        <p:xfrm>
          <a:off x="838200" y="2141537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076" name="Picture 4" descr="Google Canada">
            <a:extLst>
              <a:ext uri="{FF2B5EF4-FFF2-40B4-BE49-F238E27FC236}">
                <a16:creationId xmlns:a16="http://schemas.microsoft.com/office/drawing/2014/main" id="{265C601D-423D-5A7E-2F9B-35E8588A2F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8331" y="1274679"/>
            <a:ext cx="1523508" cy="1523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21172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74D3E2-6C52-934B-86A8-545E315F02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v-LV"/>
              <a:t>Other slides .......Raimonds, Jurijs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31DF19-2559-3BC0-BC17-2540C47397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5376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96B24"/>
      </a:accent1>
      <a:accent2>
        <a:srgbClr val="4EA72E"/>
      </a:accent2>
      <a:accent3>
        <a:srgbClr val="156082"/>
      </a:accent3>
      <a:accent4>
        <a:srgbClr val="0F9ED5"/>
      </a:accent4>
      <a:accent5>
        <a:srgbClr val="A02B93"/>
      </a:accent5>
      <a:accent6>
        <a:srgbClr val="E97132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97E0A228-C590-4D20-B05F-A6BF04A0544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2851</TotalTime>
  <Words>407</Words>
  <Application>Microsoft Office PowerPoint</Application>
  <PresentationFormat>Widescreen</PresentationFormat>
  <Paragraphs>71</Paragraphs>
  <Slides>11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Aptos</vt:lpstr>
      <vt:lpstr>Aptos Display</vt:lpstr>
      <vt:lpstr>Arial</vt:lpstr>
      <vt:lpstr>Open Sans</vt:lpstr>
      <vt:lpstr>Office Theme</vt:lpstr>
      <vt:lpstr>Beauty saloon</vt:lpstr>
      <vt:lpstr>Strategy</vt:lpstr>
      <vt:lpstr>Website Development </vt:lpstr>
      <vt:lpstr>Sitemap structure</vt:lpstr>
      <vt:lpstr>User-Friendly Design on all devices</vt:lpstr>
      <vt:lpstr>User-Friendly Design – Call To Action for booking</vt:lpstr>
      <vt:lpstr>Site Development – used tools</vt:lpstr>
      <vt:lpstr>Google – Site registration and Analytics main tasks</vt:lpstr>
      <vt:lpstr>Other slides .......Raimonds, Jurijs</vt:lpstr>
      <vt:lpstr>Email Marketing </vt:lpstr>
      <vt:lpstr>Conclusions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Maris Peskops</dc:creator>
  <cp:lastModifiedBy>Maris Peskops</cp:lastModifiedBy>
  <cp:revision>16</cp:revision>
  <dcterms:created xsi:type="dcterms:W3CDTF">2024-05-25T19:05:57Z</dcterms:created>
  <dcterms:modified xsi:type="dcterms:W3CDTF">2024-05-27T18:45:53Z</dcterms:modified>
</cp:coreProperties>
</file>